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363785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2605242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8900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210227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319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3326495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2661528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939037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1471804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81AAA3E-9866-4E7A-A34D-EFAC8ECD5248}"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99848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81AAA3E-9866-4E7A-A34D-EFAC8ECD5248}"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4219314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81AAA3E-9866-4E7A-A34D-EFAC8ECD5248}"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4219351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81AAA3E-9866-4E7A-A34D-EFAC8ECD5248}"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131358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AAA3E-9866-4E7A-A34D-EFAC8ECD5248}"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126878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81AAA3E-9866-4E7A-A34D-EFAC8ECD5248}"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27277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181AAA3E-9866-4E7A-A34D-EFAC8ECD5248}"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0CC6A-C496-4835-8CE9-DA046FAEC80A}" type="slidenum">
              <a:rPr lang="en-US" smtClean="0"/>
              <a:t>‹N°›</a:t>
            </a:fld>
            <a:endParaRPr lang="en-US"/>
          </a:p>
        </p:txBody>
      </p:sp>
    </p:spTree>
    <p:extLst>
      <p:ext uri="{BB962C8B-B14F-4D97-AF65-F5344CB8AC3E}">
        <p14:creationId xmlns:p14="http://schemas.microsoft.com/office/powerpoint/2010/main" val="163128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1AAA3E-9866-4E7A-A34D-EFAC8ECD5248}" type="datetimeFigureOut">
              <a:rPr lang="en-US" smtClean="0"/>
              <a:t>4/28/2017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60CC6A-C496-4835-8CE9-DA046FAEC80A}" type="slidenum">
              <a:rPr lang="en-US" smtClean="0"/>
              <a:t>‹N°›</a:t>
            </a:fld>
            <a:endParaRPr lang="en-US"/>
          </a:p>
        </p:txBody>
      </p:sp>
    </p:spTree>
    <p:extLst>
      <p:ext uri="{BB962C8B-B14F-4D97-AF65-F5344CB8AC3E}">
        <p14:creationId xmlns:p14="http://schemas.microsoft.com/office/powerpoint/2010/main" val="3577355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902157" y="1293186"/>
            <a:ext cx="7766936" cy="1646302"/>
          </a:xfrm>
        </p:spPr>
        <p:txBody>
          <a:bodyPr/>
          <a:lstStyle/>
          <a:p>
            <a:r>
              <a:rPr lang="fr-FR" dirty="0"/>
              <a:t>Projet data </a:t>
            </a:r>
            <a:r>
              <a:rPr lang="fr-FR" dirty="0" err="1"/>
              <a:t>mining</a:t>
            </a:r>
            <a:endParaRPr lang="fr-FR" dirty="0"/>
          </a:p>
        </p:txBody>
      </p:sp>
      <p:sp>
        <p:nvSpPr>
          <p:cNvPr id="4" name="ZoneTexte 3"/>
          <p:cNvSpPr txBox="1"/>
          <p:nvPr/>
        </p:nvSpPr>
        <p:spPr>
          <a:xfrm>
            <a:off x="902157" y="3910819"/>
            <a:ext cx="5795889" cy="1477328"/>
          </a:xfrm>
          <a:prstGeom prst="rect">
            <a:avLst/>
          </a:prstGeom>
          <a:noFill/>
        </p:spPr>
        <p:txBody>
          <a:bodyPr wrap="square" rtlCol="0">
            <a:spAutoFit/>
          </a:bodyPr>
          <a:lstStyle/>
          <a:p>
            <a:r>
              <a:rPr lang="en-US" dirty="0"/>
              <a:t>Ben Khalifa </a:t>
            </a:r>
            <a:r>
              <a:rPr lang="en-US" dirty="0" err="1"/>
              <a:t>Majd</a:t>
            </a:r>
            <a:endParaRPr lang="en-US" dirty="0"/>
          </a:p>
          <a:p>
            <a:r>
              <a:rPr lang="en-US" dirty="0"/>
              <a:t>Ben </a:t>
            </a:r>
            <a:r>
              <a:rPr lang="en-US" dirty="0" err="1"/>
              <a:t>Rhouma</a:t>
            </a:r>
            <a:r>
              <a:rPr lang="en-US" dirty="0"/>
              <a:t> Lina</a:t>
            </a:r>
          </a:p>
          <a:p>
            <a:r>
              <a:rPr lang="en-US" dirty="0" err="1"/>
              <a:t>Dorgham</a:t>
            </a:r>
            <a:r>
              <a:rPr lang="en-US" dirty="0"/>
              <a:t> </a:t>
            </a:r>
            <a:r>
              <a:rPr lang="en-US" dirty="0" err="1"/>
              <a:t>Sirine</a:t>
            </a:r>
            <a:endParaRPr lang="en-US" dirty="0"/>
          </a:p>
          <a:p>
            <a:r>
              <a:rPr lang="en-US" dirty="0" err="1"/>
              <a:t>Gaied</a:t>
            </a:r>
            <a:r>
              <a:rPr lang="en-US" dirty="0"/>
              <a:t> </a:t>
            </a:r>
            <a:r>
              <a:rPr lang="en-US" dirty="0" err="1"/>
              <a:t>Hedi</a:t>
            </a:r>
            <a:endParaRPr lang="en-US" dirty="0"/>
          </a:p>
          <a:p>
            <a:r>
              <a:rPr lang="en-US" dirty="0" err="1"/>
              <a:t>Jaziri</a:t>
            </a:r>
            <a:r>
              <a:rPr lang="en-US" dirty="0"/>
              <a:t> </a:t>
            </a:r>
            <a:r>
              <a:rPr lang="en-US" dirty="0" err="1"/>
              <a:t>sara</a:t>
            </a:r>
            <a:endParaRPr lang="en-US" dirty="0"/>
          </a:p>
        </p:txBody>
      </p:sp>
    </p:spTree>
    <p:extLst>
      <p:ext uri="{BB962C8B-B14F-4D97-AF65-F5344CB8AC3E}">
        <p14:creationId xmlns:p14="http://schemas.microsoft.com/office/powerpoint/2010/main" val="192494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243840"/>
            <a:ext cx="8596668" cy="642425"/>
          </a:xfrm>
        </p:spPr>
        <p:txBody>
          <a:bodyPr/>
          <a:lstStyle/>
          <a:p>
            <a:r>
              <a:rPr lang="en-US" dirty="0"/>
              <a:t>Interpretation:</a:t>
            </a:r>
          </a:p>
        </p:txBody>
      </p:sp>
      <p:sp>
        <p:nvSpPr>
          <p:cNvPr id="3" name="Espace réservé du contenu 2"/>
          <p:cNvSpPr>
            <a:spLocks noGrp="1"/>
          </p:cNvSpPr>
          <p:nvPr>
            <p:ph idx="1"/>
          </p:nvPr>
        </p:nvSpPr>
        <p:spPr>
          <a:xfrm>
            <a:off x="677334" y="1322363"/>
            <a:ext cx="8596668" cy="4718999"/>
          </a:xfrm>
        </p:spPr>
        <p:txBody>
          <a:bodyPr>
            <a:normAutofit/>
          </a:bodyPr>
          <a:lstStyle/>
          <a:p>
            <a:r>
              <a:rPr lang="fr-FR" sz="2000" dirty="0">
                <a:solidFill>
                  <a:srgbClr val="92D050"/>
                </a:solidFill>
              </a:rPr>
              <a:t>problematique1:</a:t>
            </a:r>
            <a:r>
              <a:rPr lang="fr-FR" sz="2000" dirty="0"/>
              <a:t>l’analyse descriptive ne nous a pas permis de dégager des caractéristiques des individus qui opteront pour le renouvèlement de leur contrat vue qu’on a eu lors de l'application de la segmentation une proportionnalité entre les individus qui vont renouveler leur contrat et les individu qui ne renouvèleront pas leur contrat.</a:t>
            </a:r>
          </a:p>
          <a:p>
            <a:r>
              <a:rPr lang="fr-FR" sz="2000" dirty="0"/>
              <a:t>L’application de l’analyse prédictive et en utilisant le modelé de classification par l’arbre décisionnelle nous avons pu dégager le profil des clients qui sont susceptible de renouveler leur contrat bancaire ainsi on obtenu la règle suivante que les individu qui vont peut être renouveler leur contrat ne doivent pas avoir ni un crédit personnel ni un crédit immobilier.</a:t>
            </a:r>
          </a:p>
        </p:txBody>
      </p:sp>
    </p:spTree>
    <p:extLst>
      <p:ext uri="{BB962C8B-B14F-4D97-AF65-F5344CB8AC3E}">
        <p14:creationId xmlns:p14="http://schemas.microsoft.com/office/powerpoint/2010/main" val="329938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77334" y="365761"/>
            <a:ext cx="8596668" cy="5675602"/>
          </a:xfrm>
        </p:spPr>
        <p:txBody>
          <a:bodyPr>
            <a:normAutofit/>
          </a:bodyPr>
          <a:lstStyle/>
          <a:p>
            <a:r>
              <a:rPr lang="fr-FR" sz="2000" dirty="0">
                <a:solidFill>
                  <a:schemeClr val="accent2">
                    <a:lumMod val="75000"/>
                  </a:schemeClr>
                </a:solidFill>
              </a:rPr>
              <a:t>but: </a:t>
            </a:r>
            <a:r>
              <a:rPr lang="fr-FR" sz="2000" dirty="0"/>
              <a:t>solliciter les clients susceptible de </a:t>
            </a:r>
            <a:r>
              <a:rPr lang="fr-FR" sz="2000" dirty="0" err="1"/>
              <a:t>churner</a:t>
            </a:r>
            <a:r>
              <a:rPr lang="fr-FR" sz="2000" dirty="0"/>
              <a:t> ne pas agacer les clients fidèle pour ce faire, l'arbre de classification peut nous fournir une solution par rapport au buts citée puisqu’elle nous fournit un modelé qui permet de cerner les caractéristique des individués fidèle ainsi que les individués susceptible de quitter : les client avec une valeur de maison inferieur a 600 sont plus susceptible a changer (66%) mais </a:t>
            </a:r>
            <a:r>
              <a:rPr lang="fr-FR" sz="2000" dirty="0" err="1"/>
              <a:t>parmies</a:t>
            </a:r>
            <a:r>
              <a:rPr lang="fr-FR" sz="2000" dirty="0"/>
              <a:t> ces derniers ceux qui n'ont pas ne valeur de </a:t>
            </a:r>
            <a:r>
              <a:rPr lang="fr-FR" sz="2000" dirty="0" err="1"/>
              <a:t>overcharge</a:t>
            </a:r>
            <a:r>
              <a:rPr lang="fr-FR" sz="2000" dirty="0"/>
              <a:t> qui est supérieur a 98 vont probablement rester donc il sera mieux de cibler les client avec une valeur de maison inferieur a 600 et qui ont dépasser leur forfait pour les offrir des bonus par exemple et ce dans le but de les fidéliser les individués avec une valeur de house pas très importante et moyenne des appelles en minutes par mois supérieur a 98, client susceptible de changer donc peut être il faut considérer de réduire le tarif par minutes pour cette catégorie de client pour lies insister a rester la méthode de storting peut aussi nous aider un donner un score a chaque individu pour prédire a l'avance s'il vas quitter ou non, et permet ainsi de choisir les mesure marketing adéquate a chaque groupe de client classée selon leur score</a:t>
            </a:r>
          </a:p>
        </p:txBody>
      </p:sp>
    </p:spTree>
    <p:extLst>
      <p:ext uri="{BB962C8B-B14F-4D97-AF65-F5344CB8AC3E}">
        <p14:creationId xmlns:p14="http://schemas.microsoft.com/office/powerpoint/2010/main" val="2506477201"/>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167</TotalTime>
  <Words>348</Words>
  <Application>Microsoft Office PowerPoint</Application>
  <PresentationFormat>Grand écran</PresentationFormat>
  <Paragraphs>10</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Trebuchet MS</vt:lpstr>
      <vt:lpstr>Wingdings 3</vt:lpstr>
      <vt:lpstr>Facette</vt:lpstr>
      <vt:lpstr>Projet data mining</vt:lpstr>
      <vt:lpstr>Interpretation: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data mining</dc:title>
  <dc:creator>dell</dc:creator>
  <cp:lastModifiedBy>dell</cp:lastModifiedBy>
  <cp:revision>13</cp:revision>
  <dcterms:created xsi:type="dcterms:W3CDTF">2017-04-27T23:08:31Z</dcterms:created>
  <dcterms:modified xsi:type="dcterms:W3CDTF">2017-04-28T14:00:15Z</dcterms:modified>
</cp:coreProperties>
</file>