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7062de18-ab82-40f4-bafc-5b19d8b1d3b5/reports/4f9170c2-a463-42bd-bd5f-47e37aa4ed9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504d4efbff94c64" /><Relationship Type="http://schemas.openxmlformats.org/officeDocument/2006/relationships/hyperlink" Target="https://app.powerbi.com/groups/7062de18-ab82-40f4-bafc-5b19d8b1d3b5/reports/4f9170c2-a463-42bd-bd5f-47e37aa4ed92/ReportSection?pbi_source=PowerPoint" TargetMode="External" Id="RelId0" /><Relationship Type="http://schemas.openxmlformats.org/officeDocument/2006/relationships/image" Target="/ppt/media/image4.png" Id="imgId1472388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85f5760c24d4705" /><Relationship Type="http://schemas.openxmlformats.org/officeDocument/2006/relationships/hyperlink" Target="https://app.powerbi.com/groups/7062de18-ab82-40f4-bafc-5b19d8b1d3b5/reports/4f9170c2-a463-42bd-bd5f-47e37aa4ed92/ReportSectione86bd32b7007b2500868?pbi_source=PowerPoint" TargetMode="External" Id="RelId1" /><Relationship Type="http://schemas.openxmlformats.org/officeDocument/2006/relationships/image" Target="/ppt/media/image5.png" Id="imgId1473220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1af4ff8d2f14b93" /><Relationship Type="http://schemas.openxmlformats.org/officeDocument/2006/relationships/hyperlink" Target="https://app.powerbi.com/groups/7062de18-ab82-40f4-bafc-5b19d8b1d3b5/reports/4f9170c2-a463-42bd-bd5f-47e37aa4ed92/ReportSection3eb902351901549c488a?pbi_source=PowerPoint" TargetMode="External" Id="RelId2" /><Relationship Type="http://schemas.openxmlformats.org/officeDocument/2006/relationships/image" Target="/ppt/media/image6.png" Id="imgId1479838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Daily Marketing Report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4:51:20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1:52:44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238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322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7983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