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7062de18-ab82-40f4-bafc-5b19d8b1d3b5/reports/ed6aedaa-17fc-4ab3-b538-4a5b25bb108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09b7d3df1b94822" /><Relationship Type="http://schemas.openxmlformats.org/officeDocument/2006/relationships/hyperlink" Target="https://app.powerbi.com/groups/7062de18-ab82-40f4-bafc-5b19d8b1d3b5/reports/ed6aedaa-17fc-4ab3-b538-4a5b25bb1089/ReportSection?pbi_source=PowerPoint" TargetMode="External" Id="RelId0" /><Relationship Type="http://schemas.openxmlformats.org/officeDocument/2006/relationships/image" Target="/ppt/media/image4.png" Id="imgId10260824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GAW Realtime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12/19/2018 3:46:31 PM Romance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1/27/2018 8:42:01 PM Romance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2608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