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7062de18-ab82-40f4-bafc-5b19d8b1d3b5/reports/11e2d566-901e-4132-ac99-43fbebfca4e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d6c4341f4614233" /><Relationship Type="http://schemas.openxmlformats.org/officeDocument/2006/relationships/hyperlink" Target="https://app.powerbi.com/groups/7062de18-ab82-40f4-bafc-5b19d8b1d3b5/reports/11e2d566-901e-4132-ac99-43fbebfca4e4/ReportSection?pbi_source=PowerPoint" TargetMode="External" Id="RelId0" /><Relationship Type="http://schemas.openxmlformats.org/officeDocument/2006/relationships/image" Target="/ppt/media/image4.png" Id="imgId1482801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93aaad3cd484468" /><Relationship Type="http://schemas.openxmlformats.org/officeDocument/2006/relationships/hyperlink" Target="https://app.powerbi.com/groups/7062de18-ab82-40f4-bafc-5b19d8b1d3b5/reports/11e2d566-901e-4132-ac99-43fbebfca4e4/ReportSectionfdd92dff5d0ecdec2747?pbi_source=PowerPoint" TargetMode="External" Id="RelId1" /><Relationship Type="http://schemas.openxmlformats.org/officeDocument/2006/relationships/image" Target="/ppt/media/image5.png" Id="imgId1503141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0415a3077f1462c" /><Relationship Type="http://schemas.openxmlformats.org/officeDocument/2006/relationships/hyperlink" Target="https://app.powerbi.com/groups/7062de18-ab82-40f4-bafc-5b19d8b1d3b5/reports/11e2d566-901e-4132-ac99-43fbebfca4e4/ReportSection77252ac2b65e9d2c8333?pbi_source=PowerPoint" TargetMode="External" Id="RelId2" /><Relationship Type="http://schemas.openxmlformats.org/officeDocument/2006/relationships/image" Target="/ppt/media/image6.png" Id="imgId1503141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892a08c02fd40af" /><Relationship Type="http://schemas.openxmlformats.org/officeDocument/2006/relationships/hyperlink" Target="https://app.powerbi.com/groups/7062de18-ab82-40f4-bafc-5b19d8b1d3b5/reports/11e2d566-901e-4132-ac99-43fbebfca4e4/ReportSection4e438210ab0d93123c55?pbi_source=PowerPoint" TargetMode="External" Id="RelId3" /><Relationship Type="http://schemas.openxmlformats.org/officeDocument/2006/relationships/image" Target="/ppt/media/image7.png" Id="imgId1503141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a134e2f72e94e6e" /><Relationship Type="http://schemas.openxmlformats.org/officeDocument/2006/relationships/hyperlink" Target="https://app.powerbi.com/groups/7062de18-ab82-40f4-bafc-5b19d8b1d3b5/reports/11e2d566-901e-4132-ac99-43fbebfca4e4/ReportSection06b309809b276c24ce05?pbi_source=PowerPoint" TargetMode="External" Id="RelId4" /><Relationship Type="http://schemas.openxmlformats.org/officeDocument/2006/relationships/image" Target="/ppt/media/image8.png" Id="imgId1524203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Marketing Cumulative - Sample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12/19/2018 3:33:45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5/26/2018 2:19:49 PM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280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0314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0314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0314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420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