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7062de18-ab82-40f4-bafc-5b19d8b1d3b5/reports/e0210a48-18ae-492d-b9c9-29708d02882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667b86162b94ae5" /><Relationship Type="http://schemas.openxmlformats.org/officeDocument/2006/relationships/hyperlink" Target="https://app.powerbi.com/groups/7062de18-ab82-40f4-bafc-5b19d8b1d3b5/reports/e0210a48-18ae-492d-b9c9-29708d028829/ReportSection?pbi_source=PowerPoint" TargetMode="External" Id="RelId0" /><Relationship Type="http://schemas.openxmlformats.org/officeDocument/2006/relationships/image" Target="/ppt/media/image4.png" Id="imgId1462150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f660e1bb301417b" /><Relationship Type="http://schemas.openxmlformats.org/officeDocument/2006/relationships/hyperlink" Target="https://app.powerbi.com/groups/7062de18-ab82-40f4-bafc-5b19d8b1d3b5/reports/e0210a48-18ae-492d-b9c9-29708d028829/ReportSection9ec57ddd8790427ec5aa?pbi_source=PowerPoint" TargetMode="External" Id="RelId1" /><Relationship Type="http://schemas.openxmlformats.org/officeDocument/2006/relationships/image" Target="/ppt/media/image5.png" Id="imgId1463227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b089e6d840a4a82" /><Relationship Type="http://schemas.openxmlformats.org/officeDocument/2006/relationships/hyperlink" Target="https://app.powerbi.com/groups/7062de18-ab82-40f4-bafc-5b19d8b1d3b5/reports/e0210a48-18ae-492d-b9c9-29708d028829/ReportSection51f29a2b02286d9890eb?pbi_source=PowerPoint" TargetMode="External" Id="RelId2" /><Relationship Type="http://schemas.openxmlformats.org/officeDocument/2006/relationships/image" Target="/ppt/media/image6.png" Id="imgId14632276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Marketing KPI dash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12/19/2018 3:38:37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12/19/2018 1:52:44 PM Romance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6215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6322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46322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