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7062de18-ab82-40f4-bafc-5b19d8b1d3b5/reports/63dae0c4-3e27-4e96-9b30-7eaf062578a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cb192dc2dd246af" /><Relationship Type="http://schemas.openxmlformats.org/officeDocument/2006/relationships/hyperlink" Target="https://app.powerbi.com/groups/7062de18-ab82-40f4-bafc-5b19d8b1d3b5/reports/63dae0c4-3e27-4e96-9b30-7eaf062578a9/ReportSection193935c56e44571fd643?pbi_source=PowerPoint" TargetMode="External" Id="RelId0" /><Relationship Type="http://schemas.openxmlformats.org/officeDocument/2006/relationships/image" Target="/ppt/media/image4.png" Id="imgId219842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05c827db9ea4fe1" /><Relationship Type="http://schemas.openxmlformats.org/officeDocument/2006/relationships/hyperlink" Target="https://app.powerbi.com/groups/7062de18-ab82-40f4-bafc-5b19d8b1d3b5/reports/63dae0c4-3e27-4e96-9b30-7eaf062578a9/ReportSection46f0d25609c20db34874?pbi_source=PowerPoint" TargetMode="External" Id="RelId1" /><Relationship Type="http://schemas.openxmlformats.org/officeDocument/2006/relationships/image" Target="/ppt/media/image5.png" Id="imgId219842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8bb3adf620149da" /><Relationship Type="http://schemas.openxmlformats.org/officeDocument/2006/relationships/hyperlink" Target="https://app.powerbi.com/groups/7062de18-ab82-40f4-bafc-5b19d8b1d3b5/reports/63dae0c4-3e27-4e96-9b30-7eaf062578a9/ReportSectioncb02517a62440cce8e6c?pbi_source=PowerPoint" TargetMode="External" Id="RelId2" /><Relationship Type="http://schemas.openxmlformats.org/officeDocument/2006/relationships/image" Target="/ppt/media/image6.png" Id="imgId2306169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customer reviews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3:43:13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8/3/2018 10:11:32 AM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842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842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0616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