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26"/>
  </p:notesMasterIdLst>
  <p:handoutMasterIdLst>
    <p:handoutMasterId r:id="rId27"/>
  </p:handoutMasterIdLst>
  <p:sldIdLst>
    <p:sldId id="315" r:id="rId5"/>
    <p:sldId id="266" r:id="rId6"/>
    <p:sldId id="318" r:id="rId7"/>
    <p:sldId id="319" r:id="rId8"/>
    <p:sldId id="320" r:id="rId9"/>
    <p:sldId id="321" r:id="rId10"/>
    <p:sldId id="323" r:id="rId11"/>
    <p:sldId id="322" r:id="rId12"/>
    <p:sldId id="339" r:id="rId13"/>
    <p:sldId id="337" r:id="rId14"/>
    <p:sldId id="326" r:id="rId15"/>
    <p:sldId id="324" r:id="rId16"/>
    <p:sldId id="325" r:id="rId17"/>
    <p:sldId id="328" r:id="rId18"/>
    <p:sldId id="330" r:id="rId19"/>
    <p:sldId id="334" r:id="rId20"/>
    <p:sldId id="329" r:id="rId21"/>
    <p:sldId id="336" r:id="rId22"/>
    <p:sldId id="295" r:id="rId23"/>
    <p:sldId id="327" r:id="rId24"/>
    <p:sldId id="33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2D0706-3CF4-4125-AB28-4A2CF1A59C57}" v="289" dt="2024-10-30T09:37:04.800"/>
  </p1510:revLst>
</p1510:revInfo>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388" autoAdjust="0"/>
  </p:normalViewPr>
  <p:slideViewPr>
    <p:cSldViewPr snapToGrid="0">
      <p:cViewPr varScale="1">
        <p:scale>
          <a:sx n="120" d="100"/>
          <a:sy n="120" d="100"/>
        </p:scale>
        <p:origin x="120" y="12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jdi Maalej" userId="1cda1c91-44c1-4441-b74e-e6c0b13eb154" providerId="ADAL" clId="{5C2D0706-3CF4-4125-AB28-4A2CF1A59C57}"/>
    <pc:docChg chg="undo redo custSel addSld delSld modSld sldOrd">
      <pc:chgData name="Majdi Maalej" userId="1cda1c91-44c1-4441-b74e-e6c0b13eb154" providerId="ADAL" clId="{5C2D0706-3CF4-4125-AB28-4A2CF1A59C57}" dt="2024-10-30T09:40:00.767" v="9641" actId="20577"/>
      <pc:docMkLst>
        <pc:docMk/>
      </pc:docMkLst>
      <pc:sldChg chg="del">
        <pc:chgData name="Majdi Maalej" userId="1cda1c91-44c1-4441-b74e-e6c0b13eb154" providerId="ADAL" clId="{5C2D0706-3CF4-4125-AB28-4A2CF1A59C57}" dt="2024-10-19T18:45:02.676" v="4887" actId="47"/>
        <pc:sldMkLst>
          <pc:docMk/>
          <pc:sldMk cId="3111549375" sldId="256"/>
        </pc:sldMkLst>
      </pc:sldChg>
      <pc:sldChg chg="del">
        <pc:chgData name="Majdi Maalej" userId="1cda1c91-44c1-4441-b74e-e6c0b13eb154" providerId="ADAL" clId="{5C2D0706-3CF4-4125-AB28-4A2CF1A59C57}" dt="2024-10-19T17:37:01.829" v="4225" actId="47"/>
        <pc:sldMkLst>
          <pc:docMk/>
          <pc:sldMk cId="2779792646" sldId="271"/>
        </pc:sldMkLst>
      </pc:sldChg>
      <pc:sldChg chg="addSp delSp modSp mod">
        <pc:chgData name="Majdi Maalej" userId="1cda1c91-44c1-4441-b74e-e6c0b13eb154" providerId="ADAL" clId="{5C2D0706-3CF4-4125-AB28-4A2CF1A59C57}" dt="2024-10-19T17:37:30.031" v="4256" actId="20577"/>
        <pc:sldMkLst>
          <pc:docMk/>
          <pc:sldMk cId="798203993" sldId="295"/>
        </pc:sldMkLst>
        <pc:spChg chg="del mod">
          <ac:chgData name="Majdi Maalej" userId="1cda1c91-44c1-4441-b74e-e6c0b13eb154" providerId="ADAL" clId="{5C2D0706-3CF4-4125-AB28-4A2CF1A59C57}" dt="2024-10-19T17:37:24.177" v="4240" actId="478"/>
          <ac:spMkLst>
            <pc:docMk/>
            <pc:sldMk cId="798203993" sldId="295"/>
            <ac:spMk id="5" creationId="{5755816F-F516-477A-8EF2-D8CA20267590}"/>
          </ac:spMkLst>
        </pc:spChg>
        <pc:spChg chg="add mod">
          <ac:chgData name="Majdi Maalej" userId="1cda1c91-44c1-4441-b74e-e6c0b13eb154" providerId="ADAL" clId="{5C2D0706-3CF4-4125-AB28-4A2CF1A59C57}" dt="2024-10-19T17:37:30.031" v="4256" actId="20577"/>
          <ac:spMkLst>
            <pc:docMk/>
            <pc:sldMk cId="798203993" sldId="295"/>
            <ac:spMk id="6" creationId="{A0E928E5-2B8E-4822-6FD9-35B88DF62484}"/>
          </ac:spMkLst>
        </pc:spChg>
      </pc:sldChg>
      <pc:sldChg chg="del">
        <pc:chgData name="Majdi Maalej" userId="1cda1c91-44c1-4441-b74e-e6c0b13eb154" providerId="ADAL" clId="{5C2D0706-3CF4-4125-AB28-4A2CF1A59C57}" dt="2024-10-19T17:37:10.514" v="4227" actId="47"/>
        <pc:sldMkLst>
          <pc:docMk/>
          <pc:sldMk cId="3345023337" sldId="300"/>
        </pc:sldMkLst>
      </pc:sldChg>
      <pc:sldChg chg="del">
        <pc:chgData name="Majdi Maalej" userId="1cda1c91-44c1-4441-b74e-e6c0b13eb154" providerId="ADAL" clId="{5C2D0706-3CF4-4125-AB28-4A2CF1A59C57}" dt="2024-10-19T17:37:09.138" v="4226" actId="47"/>
        <pc:sldMkLst>
          <pc:docMk/>
          <pc:sldMk cId="2225637236" sldId="305"/>
        </pc:sldMkLst>
      </pc:sldChg>
      <pc:sldChg chg="del">
        <pc:chgData name="Majdi Maalej" userId="1cda1c91-44c1-4441-b74e-e6c0b13eb154" providerId="ADAL" clId="{5C2D0706-3CF4-4125-AB28-4A2CF1A59C57}" dt="2024-10-19T17:37:01.829" v="4225" actId="47"/>
        <pc:sldMkLst>
          <pc:docMk/>
          <pc:sldMk cId="1170108823" sldId="309"/>
        </pc:sldMkLst>
      </pc:sldChg>
      <pc:sldChg chg="del">
        <pc:chgData name="Majdi Maalej" userId="1cda1c91-44c1-4441-b74e-e6c0b13eb154" providerId="ADAL" clId="{5C2D0706-3CF4-4125-AB28-4A2CF1A59C57}" dt="2024-10-19T17:37:09.138" v="4226" actId="47"/>
        <pc:sldMkLst>
          <pc:docMk/>
          <pc:sldMk cId="4065057152" sldId="310"/>
        </pc:sldMkLst>
      </pc:sldChg>
      <pc:sldChg chg="del">
        <pc:chgData name="Majdi Maalej" userId="1cda1c91-44c1-4441-b74e-e6c0b13eb154" providerId="ADAL" clId="{5C2D0706-3CF4-4125-AB28-4A2CF1A59C57}" dt="2024-10-19T17:37:09.138" v="4226" actId="47"/>
        <pc:sldMkLst>
          <pc:docMk/>
          <pc:sldMk cId="1230700268" sldId="312"/>
        </pc:sldMkLst>
      </pc:sldChg>
      <pc:sldChg chg="del">
        <pc:chgData name="Majdi Maalej" userId="1cda1c91-44c1-4441-b74e-e6c0b13eb154" providerId="ADAL" clId="{5C2D0706-3CF4-4125-AB28-4A2CF1A59C57}" dt="2024-10-19T17:37:09.138" v="4226" actId="47"/>
        <pc:sldMkLst>
          <pc:docMk/>
          <pc:sldMk cId="4153247059" sldId="313"/>
        </pc:sldMkLst>
      </pc:sldChg>
      <pc:sldChg chg="del">
        <pc:chgData name="Majdi Maalej" userId="1cda1c91-44c1-4441-b74e-e6c0b13eb154" providerId="ADAL" clId="{5C2D0706-3CF4-4125-AB28-4A2CF1A59C57}" dt="2024-10-19T17:37:01.829" v="4225" actId="47"/>
        <pc:sldMkLst>
          <pc:docMk/>
          <pc:sldMk cId="2916022834" sldId="314"/>
        </pc:sldMkLst>
      </pc:sldChg>
      <pc:sldChg chg="addSp delSp modSp mod">
        <pc:chgData name="Majdi Maalej" userId="1cda1c91-44c1-4441-b74e-e6c0b13eb154" providerId="ADAL" clId="{5C2D0706-3CF4-4125-AB28-4A2CF1A59C57}" dt="2024-10-19T17:43:41.813" v="4295" actId="1076"/>
        <pc:sldMkLst>
          <pc:docMk/>
          <pc:sldMk cId="2323907241" sldId="315"/>
        </pc:sldMkLst>
        <pc:spChg chg="mod">
          <ac:chgData name="Majdi Maalej" userId="1cda1c91-44c1-4441-b74e-e6c0b13eb154" providerId="ADAL" clId="{5C2D0706-3CF4-4125-AB28-4A2CF1A59C57}" dt="2024-10-19T17:43:37.424" v="4294" actId="1076"/>
          <ac:spMkLst>
            <pc:docMk/>
            <pc:sldMk cId="2323907241" sldId="315"/>
            <ac:spMk id="4" creationId="{B935A569-DDB3-F34B-AAA3-1789F70537E5}"/>
          </ac:spMkLst>
        </pc:spChg>
        <pc:spChg chg="mod">
          <ac:chgData name="Majdi Maalej" userId="1cda1c91-44c1-4441-b74e-e6c0b13eb154" providerId="ADAL" clId="{5C2D0706-3CF4-4125-AB28-4A2CF1A59C57}" dt="2024-10-19T17:43:21.430" v="4291" actId="207"/>
          <ac:spMkLst>
            <pc:docMk/>
            <pc:sldMk cId="2323907241" sldId="315"/>
            <ac:spMk id="7" creationId="{0814B6A3-5F3E-4909-8ED5-87FE82492264}"/>
          </ac:spMkLst>
        </pc:spChg>
        <pc:picChg chg="del mod">
          <ac:chgData name="Majdi Maalej" userId="1cda1c91-44c1-4441-b74e-e6c0b13eb154" providerId="ADAL" clId="{5C2D0706-3CF4-4125-AB28-4A2CF1A59C57}" dt="2024-10-19T17:40:23.828" v="4267" actId="478"/>
          <ac:picMkLst>
            <pc:docMk/>
            <pc:sldMk cId="2323907241" sldId="315"/>
            <ac:picMk id="3" creationId="{DCC761F3-8D2D-E695-C3E0-D0EAB47624C0}"/>
          </ac:picMkLst>
        </pc:picChg>
        <pc:picChg chg="mod">
          <ac:chgData name="Majdi Maalej" userId="1cda1c91-44c1-4441-b74e-e6c0b13eb154" providerId="ADAL" clId="{5C2D0706-3CF4-4125-AB28-4A2CF1A59C57}" dt="2024-10-19T17:43:41.813" v="4295" actId="1076"/>
          <ac:picMkLst>
            <pc:docMk/>
            <pc:sldMk cId="2323907241" sldId="315"/>
            <ac:picMk id="6" creationId="{D4E415A0-7962-861D-BD75-0844028DC931}"/>
          </ac:picMkLst>
        </pc:picChg>
        <pc:picChg chg="add mod">
          <ac:chgData name="Majdi Maalej" userId="1cda1c91-44c1-4441-b74e-e6c0b13eb154" providerId="ADAL" clId="{5C2D0706-3CF4-4125-AB28-4A2CF1A59C57}" dt="2024-10-19T17:42:58.990" v="4290" actId="1076"/>
          <ac:picMkLst>
            <pc:docMk/>
            <pc:sldMk cId="2323907241" sldId="315"/>
            <ac:picMk id="4098" creationId="{D9D7E48A-5F23-3BBB-FAF4-E9A1BE645023}"/>
          </ac:picMkLst>
        </pc:picChg>
        <pc:picChg chg="add del mod">
          <ac:chgData name="Majdi Maalej" userId="1cda1c91-44c1-4441-b74e-e6c0b13eb154" providerId="ADAL" clId="{5C2D0706-3CF4-4125-AB28-4A2CF1A59C57}" dt="2024-10-16T18:59:24.103" v="630" actId="478"/>
          <ac:picMkLst>
            <pc:docMk/>
            <pc:sldMk cId="2323907241" sldId="315"/>
            <ac:picMk id="7170" creationId="{93F29D0E-CD2D-B2A8-FBB7-5EE844F43DF5}"/>
          </ac:picMkLst>
        </pc:picChg>
      </pc:sldChg>
      <pc:sldChg chg="del">
        <pc:chgData name="Majdi Maalej" userId="1cda1c91-44c1-4441-b74e-e6c0b13eb154" providerId="ADAL" clId="{5C2D0706-3CF4-4125-AB28-4A2CF1A59C57}" dt="2024-10-19T17:37:09.138" v="4226" actId="47"/>
        <pc:sldMkLst>
          <pc:docMk/>
          <pc:sldMk cId="2394014735" sldId="316"/>
        </pc:sldMkLst>
      </pc:sldChg>
      <pc:sldChg chg="del">
        <pc:chgData name="Majdi Maalej" userId="1cda1c91-44c1-4441-b74e-e6c0b13eb154" providerId="ADAL" clId="{5C2D0706-3CF4-4125-AB28-4A2CF1A59C57}" dt="2024-10-28T13:16:42.641" v="6327" actId="47"/>
        <pc:sldMkLst>
          <pc:docMk/>
          <pc:sldMk cId="709517626" sldId="317"/>
        </pc:sldMkLst>
      </pc:sldChg>
      <pc:sldChg chg="addSp modSp mod">
        <pc:chgData name="Majdi Maalej" userId="1cda1c91-44c1-4441-b74e-e6c0b13eb154" providerId="ADAL" clId="{5C2D0706-3CF4-4125-AB28-4A2CF1A59C57}" dt="2024-10-16T18:53:59.504" v="609" actId="20577"/>
        <pc:sldMkLst>
          <pc:docMk/>
          <pc:sldMk cId="576660756" sldId="318"/>
        </pc:sldMkLst>
        <pc:spChg chg="mod">
          <ac:chgData name="Majdi Maalej" userId="1cda1c91-44c1-4441-b74e-e6c0b13eb154" providerId="ADAL" clId="{5C2D0706-3CF4-4125-AB28-4A2CF1A59C57}" dt="2024-10-16T18:53:59.504" v="609" actId="20577"/>
          <ac:spMkLst>
            <pc:docMk/>
            <pc:sldMk cId="576660756" sldId="318"/>
            <ac:spMk id="2" creationId="{0745042B-EB47-B640-613A-761FA77717B6}"/>
          </ac:spMkLst>
        </pc:spChg>
        <pc:spChg chg="add mod">
          <ac:chgData name="Majdi Maalej" userId="1cda1c91-44c1-4441-b74e-e6c0b13eb154" providerId="ADAL" clId="{5C2D0706-3CF4-4125-AB28-4A2CF1A59C57}" dt="2024-10-16T17:58:41.981" v="61" actId="115"/>
          <ac:spMkLst>
            <pc:docMk/>
            <pc:sldMk cId="576660756" sldId="318"/>
            <ac:spMk id="20" creationId="{ED4B62A4-2239-F7BC-D699-4CCF07ADB2FD}"/>
          </ac:spMkLst>
        </pc:spChg>
        <pc:spChg chg="add mod">
          <ac:chgData name="Majdi Maalej" userId="1cda1c91-44c1-4441-b74e-e6c0b13eb154" providerId="ADAL" clId="{5C2D0706-3CF4-4125-AB28-4A2CF1A59C57}" dt="2024-10-16T18:53:48.849" v="605"/>
          <ac:spMkLst>
            <pc:docMk/>
            <pc:sldMk cId="576660756" sldId="318"/>
            <ac:spMk id="21" creationId="{91CD8F2E-3F3B-1769-3ADC-662BFB412047}"/>
          </ac:spMkLst>
        </pc:spChg>
      </pc:sldChg>
      <pc:sldChg chg="addSp delSp modSp mod">
        <pc:chgData name="Majdi Maalej" userId="1cda1c91-44c1-4441-b74e-e6c0b13eb154" providerId="ADAL" clId="{5C2D0706-3CF4-4125-AB28-4A2CF1A59C57}" dt="2024-10-17T17:43:27.583" v="743" actId="20577"/>
        <pc:sldMkLst>
          <pc:docMk/>
          <pc:sldMk cId="3963590169" sldId="319"/>
        </pc:sldMkLst>
        <pc:spChg chg="mod">
          <ac:chgData name="Majdi Maalej" userId="1cda1c91-44c1-4441-b74e-e6c0b13eb154" providerId="ADAL" clId="{5C2D0706-3CF4-4125-AB28-4A2CF1A59C57}" dt="2024-10-17T17:43:27.583" v="743" actId="20577"/>
          <ac:spMkLst>
            <pc:docMk/>
            <pc:sldMk cId="3963590169" sldId="319"/>
            <ac:spMk id="2" creationId="{9DF2481F-7713-8FBF-2C96-0AF387B4EE61}"/>
          </ac:spMkLst>
        </pc:spChg>
        <pc:spChg chg="add mod">
          <ac:chgData name="Majdi Maalej" userId="1cda1c91-44c1-4441-b74e-e6c0b13eb154" providerId="ADAL" clId="{5C2D0706-3CF4-4125-AB28-4A2CF1A59C57}" dt="2024-10-16T18:35:50.773" v="158" actId="1076"/>
          <ac:spMkLst>
            <pc:docMk/>
            <pc:sldMk cId="3963590169" sldId="319"/>
            <ac:spMk id="7" creationId="{D2A9AF96-99BF-8172-3A04-255BA9396D61}"/>
          </ac:spMkLst>
        </pc:spChg>
        <pc:spChg chg="add del">
          <ac:chgData name="Majdi Maalej" userId="1cda1c91-44c1-4441-b74e-e6c0b13eb154" providerId="ADAL" clId="{5C2D0706-3CF4-4125-AB28-4A2CF1A59C57}" dt="2024-10-16T18:00:43.633" v="71" actId="22"/>
          <ac:spMkLst>
            <pc:docMk/>
            <pc:sldMk cId="3963590169" sldId="319"/>
            <ac:spMk id="9" creationId="{2FA5CF01-C2AC-E0C5-2BE9-A7E214F0F5C7}"/>
          </ac:spMkLst>
        </pc:spChg>
        <pc:spChg chg="add mod">
          <ac:chgData name="Majdi Maalej" userId="1cda1c91-44c1-4441-b74e-e6c0b13eb154" providerId="ADAL" clId="{5C2D0706-3CF4-4125-AB28-4A2CF1A59C57}" dt="2024-10-16T18:36:02.293" v="160" actId="1076"/>
          <ac:spMkLst>
            <pc:docMk/>
            <pc:sldMk cId="3963590169" sldId="319"/>
            <ac:spMk id="11" creationId="{C3A46B62-D218-6E86-24D7-631398441A72}"/>
          </ac:spMkLst>
        </pc:spChg>
        <pc:spChg chg="add mod">
          <ac:chgData name="Majdi Maalej" userId="1cda1c91-44c1-4441-b74e-e6c0b13eb154" providerId="ADAL" clId="{5C2D0706-3CF4-4125-AB28-4A2CF1A59C57}" dt="2024-10-16T18:35:38.413" v="155" actId="1076"/>
          <ac:spMkLst>
            <pc:docMk/>
            <pc:sldMk cId="3963590169" sldId="319"/>
            <ac:spMk id="13" creationId="{8D2BA471-3CFB-0808-064F-E878437AC91A}"/>
          </ac:spMkLst>
        </pc:spChg>
        <pc:spChg chg="add mod">
          <ac:chgData name="Majdi Maalej" userId="1cda1c91-44c1-4441-b74e-e6c0b13eb154" providerId="ADAL" clId="{5C2D0706-3CF4-4125-AB28-4A2CF1A59C57}" dt="2024-10-16T18:35:57.829" v="159" actId="1076"/>
          <ac:spMkLst>
            <pc:docMk/>
            <pc:sldMk cId="3963590169" sldId="319"/>
            <ac:spMk id="15" creationId="{0260C9A4-83AB-CF80-61FF-C700F100CBB3}"/>
          </ac:spMkLst>
        </pc:spChg>
        <pc:spChg chg="add del mod">
          <ac:chgData name="Majdi Maalej" userId="1cda1c91-44c1-4441-b74e-e6c0b13eb154" providerId="ADAL" clId="{5C2D0706-3CF4-4125-AB28-4A2CF1A59C57}" dt="2024-10-16T18:34:18.266" v="148"/>
          <ac:spMkLst>
            <pc:docMk/>
            <pc:sldMk cId="3963590169" sldId="319"/>
            <ac:spMk id="17" creationId="{1B6AE018-ADD2-6AD3-56A6-7DC3655F7B41}"/>
          </ac:spMkLst>
        </pc:spChg>
        <pc:spChg chg="add mod">
          <ac:chgData name="Majdi Maalej" userId="1cda1c91-44c1-4441-b74e-e6c0b13eb154" providerId="ADAL" clId="{5C2D0706-3CF4-4125-AB28-4A2CF1A59C57}" dt="2024-10-16T19:04:58.430" v="658" actId="1076"/>
          <ac:spMkLst>
            <pc:docMk/>
            <pc:sldMk cId="3963590169" sldId="319"/>
            <ac:spMk id="18" creationId="{3EE28310-8FB8-8856-83DE-A1DD4630B543}"/>
          </ac:spMkLst>
        </pc:spChg>
        <pc:spChg chg="add mod">
          <ac:chgData name="Majdi Maalej" userId="1cda1c91-44c1-4441-b74e-e6c0b13eb154" providerId="ADAL" clId="{5C2D0706-3CF4-4125-AB28-4A2CF1A59C57}" dt="2024-10-16T18:53:51.055" v="606"/>
          <ac:spMkLst>
            <pc:docMk/>
            <pc:sldMk cId="3963590169" sldId="319"/>
            <ac:spMk id="19" creationId="{03C43DC7-AEA2-A6D9-DB1E-0604D0ED485D}"/>
          </ac:spMkLst>
        </pc:spChg>
        <pc:picChg chg="mod">
          <ac:chgData name="Majdi Maalej" userId="1cda1c91-44c1-4441-b74e-e6c0b13eb154" providerId="ADAL" clId="{5C2D0706-3CF4-4125-AB28-4A2CF1A59C57}" dt="2024-10-16T18:35:05.674" v="151" actId="14100"/>
          <ac:picMkLst>
            <pc:docMk/>
            <pc:sldMk cId="3963590169" sldId="319"/>
            <ac:picMk id="3074" creationId="{FC473665-9561-4445-4062-785F2F763E2D}"/>
          </ac:picMkLst>
        </pc:picChg>
      </pc:sldChg>
      <pc:sldChg chg="addSp delSp modSp mod">
        <pc:chgData name="Majdi Maalej" userId="1cda1c91-44c1-4441-b74e-e6c0b13eb154" providerId="ADAL" clId="{5C2D0706-3CF4-4125-AB28-4A2CF1A59C57}" dt="2024-10-16T18:54:06.065" v="611" actId="20577"/>
        <pc:sldMkLst>
          <pc:docMk/>
          <pc:sldMk cId="2385612388" sldId="320"/>
        </pc:sldMkLst>
        <pc:spChg chg="mod">
          <ac:chgData name="Majdi Maalej" userId="1cda1c91-44c1-4441-b74e-e6c0b13eb154" providerId="ADAL" clId="{5C2D0706-3CF4-4125-AB28-4A2CF1A59C57}" dt="2024-10-16T18:54:06.065" v="611" actId="20577"/>
          <ac:spMkLst>
            <pc:docMk/>
            <pc:sldMk cId="2385612388" sldId="320"/>
            <ac:spMk id="2" creationId="{FF95F8AE-A0F1-6B49-099D-BAFDAFA6F05C}"/>
          </ac:spMkLst>
        </pc:spChg>
        <pc:spChg chg="add del mod">
          <ac:chgData name="Majdi Maalej" userId="1cda1c91-44c1-4441-b74e-e6c0b13eb154" providerId="ADAL" clId="{5C2D0706-3CF4-4125-AB28-4A2CF1A59C57}" dt="2024-10-16T18:44:00.279" v="182" actId="478"/>
          <ac:spMkLst>
            <pc:docMk/>
            <pc:sldMk cId="2385612388" sldId="320"/>
            <ac:spMk id="13" creationId="{2C293796-BF0A-ACE9-3979-D3E4107673BA}"/>
          </ac:spMkLst>
        </pc:spChg>
        <pc:spChg chg="add mod">
          <ac:chgData name="Majdi Maalej" userId="1cda1c91-44c1-4441-b74e-e6c0b13eb154" providerId="ADAL" clId="{5C2D0706-3CF4-4125-AB28-4A2CF1A59C57}" dt="2024-10-16T18:46:40.604" v="292" actId="20577"/>
          <ac:spMkLst>
            <pc:docMk/>
            <pc:sldMk cId="2385612388" sldId="320"/>
            <ac:spMk id="14" creationId="{591FD715-6D35-53E9-C3B4-8D6D8BA87721}"/>
          </ac:spMkLst>
        </pc:spChg>
        <pc:spChg chg="add mod">
          <ac:chgData name="Majdi Maalej" userId="1cda1c91-44c1-4441-b74e-e6c0b13eb154" providerId="ADAL" clId="{5C2D0706-3CF4-4125-AB28-4A2CF1A59C57}" dt="2024-10-16T18:53:52.738" v="607"/>
          <ac:spMkLst>
            <pc:docMk/>
            <pc:sldMk cId="2385612388" sldId="320"/>
            <ac:spMk id="15" creationId="{21586387-0751-BA49-40CD-EAD391AA5FD6}"/>
          </ac:spMkLst>
        </pc:spChg>
      </pc:sldChg>
      <pc:sldChg chg="addSp modSp mod">
        <pc:chgData name="Majdi Maalej" userId="1cda1c91-44c1-4441-b74e-e6c0b13eb154" providerId="ADAL" clId="{5C2D0706-3CF4-4125-AB28-4A2CF1A59C57}" dt="2024-10-16T18:53:43.862" v="604" actId="1076"/>
        <pc:sldMkLst>
          <pc:docMk/>
          <pc:sldMk cId="679909752" sldId="321"/>
        </pc:sldMkLst>
        <pc:spChg chg="mod">
          <ac:chgData name="Majdi Maalej" userId="1cda1c91-44c1-4441-b74e-e6c0b13eb154" providerId="ADAL" clId="{5C2D0706-3CF4-4125-AB28-4A2CF1A59C57}" dt="2024-10-16T18:53:29.780" v="602" actId="20577"/>
          <ac:spMkLst>
            <pc:docMk/>
            <pc:sldMk cId="679909752" sldId="321"/>
            <ac:spMk id="2" creationId="{61F998A3-EE8F-2DC2-90E5-75CA7004FDFA}"/>
          </ac:spMkLst>
        </pc:spChg>
        <pc:spChg chg="add mod">
          <ac:chgData name="Majdi Maalej" userId="1cda1c91-44c1-4441-b74e-e6c0b13eb154" providerId="ADAL" clId="{5C2D0706-3CF4-4125-AB28-4A2CF1A59C57}" dt="2024-10-16T18:52:38.096" v="593" actId="14100"/>
          <ac:spMkLst>
            <pc:docMk/>
            <pc:sldMk cId="679909752" sldId="321"/>
            <ac:spMk id="9" creationId="{0B17F757-71CF-62C6-3692-A1868FCEFCD6}"/>
          </ac:spMkLst>
        </pc:spChg>
        <pc:spChg chg="add mod">
          <ac:chgData name="Majdi Maalej" userId="1cda1c91-44c1-4441-b74e-e6c0b13eb154" providerId="ADAL" clId="{5C2D0706-3CF4-4125-AB28-4A2CF1A59C57}" dt="2024-10-16T18:53:43.862" v="604" actId="1076"/>
          <ac:spMkLst>
            <pc:docMk/>
            <pc:sldMk cId="679909752" sldId="321"/>
            <ac:spMk id="12" creationId="{2A8EE190-00B5-574B-0CDB-8F0438726F6C}"/>
          </ac:spMkLst>
        </pc:spChg>
      </pc:sldChg>
      <pc:sldChg chg="addSp delSp modSp mod">
        <pc:chgData name="Majdi Maalej" userId="1cda1c91-44c1-4441-b74e-e6c0b13eb154" providerId="ADAL" clId="{5C2D0706-3CF4-4125-AB28-4A2CF1A59C57}" dt="2024-10-19T20:06:27.494" v="5236" actId="1076"/>
        <pc:sldMkLst>
          <pc:docMk/>
          <pc:sldMk cId="2695984075" sldId="322"/>
        </pc:sldMkLst>
        <pc:spChg chg="add del mod ord">
          <ac:chgData name="Majdi Maalej" userId="1cda1c91-44c1-4441-b74e-e6c0b13eb154" providerId="ADAL" clId="{5C2D0706-3CF4-4125-AB28-4A2CF1A59C57}" dt="2024-10-18T19:01:28.314" v="2675" actId="478"/>
          <ac:spMkLst>
            <pc:docMk/>
            <pc:sldMk cId="2695984075" sldId="322"/>
            <ac:spMk id="2" creationId="{47F9B24C-3423-D09E-8939-A9A162EA0BE2}"/>
          </ac:spMkLst>
        </pc:spChg>
        <pc:spChg chg="del mod">
          <ac:chgData name="Majdi Maalej" userId="1cda1c91-44c1-4441-b74e-e6c0b13eb154" providerId="ADAL" clId="{5C2D0706-3CF4-4125-AB28-4A2CF1A59C57}" dt="2024-10-17T17:43:11.265" v="730" actId="478"/>
          <ac:spMkLst>
            <pc:docMk/>
            <pc:sldMk cId="2695984075" sldId="322"/>
            <ac:spMk id="2" creationId="{AC728C21-A7F6-4268-034E-930909685EE4}"/>
          </ac:spMkLst>
        </pc:spChg>
        <pc:spChg chg="del mod">
          <ac:chgData name="Majdi Maalej" userId="1cda1c91-44c1-4441-b74e-e6c0b13eb154" providerId="ADAL" clId="{5C2D0706-3CF4-4125-AB28-4A2CF1A59C57}" dt="2024-10-17T17:54:57.254" v="920" actId="478"/>
          <ac:spMkLst>
            <pc:docMk/>
            <pc:sldMk cId="2695984075" sldId="322"/>
            <ac:spMk id="3" creationId="{B31E77D5-BD29-22D0-1696-1500A8086E2F}"/>
          </ac:spMkLst>
        </pc:spChg>
        <pc:spChg chg="add del mod">
          <ac:chgData name="Majdi Maalej" userId="1cda1c91-44c1-4441-b74e-e6c0b13eb154" providerId="ADAL" clId="{5C2D0706-3CF4-4125-AB28-4A2CF1A59C57}" dt="2024-10-18T19:01:34.191" v="2676" actId="478"/>
          <ac:spMkLst>
            <pc:docMk/>
            <pc:sldMk cId="2695984075" sldId="322"/>
            <ac:spMk id="4" creationId="{873C289D-0401-A0BA-C436-0DDC76F83277}"/>
          </ac:spMkLst>
        </pc:spChg>
        <pc:spChg chg="del">
          <ac:chgData name="Majdi Maalej" userId="1cda1c91-44c1-4441-b74e-e6c0b13eb154" providerId="ADAL" clId="{5C2D0706-3CF4-4125-AB28-4A2CF1A59C57}" dt="2024-10-17T17:43:39.982" v="749" actId="478"/>
          <ac:spMkLst>
            <pc:docMk/>
            <pc:sldMk cId="2695984075" sldId="322"/>
            <ac:spMk id="4" creationId="{F877F497-C736-96C9-E49C-9E07A9993510}"/>
          </ac:spMkLst>
        </pc:spChg>
        <pc:spChg chg="add mod">
          <ac:chgData name="Majdi Maalej" userId="1cda1c91-44c1-4441-b74e-e6c0b13eb154" providerId="ADAL" clId="{5C2D0706-3CF4-4125-AB28-4A2CF1A59C57}" dt="2024-10-18T19:01:15.559" v="2674" actId="1076"/>
          <ac:spMkLst>
            <pc:docMk/>
            <pc:sldMk cId="2695984075" sldId="322"/>
            <ac:spMk id="6" creationId="{0A3C4EF0-C4C4-E18D-8B6A-B0E623FB0EBB}"/>
          </ac:spMkLst>
        </pc:spChg>
        <pc:spChg chg="add del mod">
          <ac:chgData name="Majdi Maalej" userId="1cda1c91-44c1-4441-b74e-e6c0b13eb154" providerId="ADAL" clId="{5C2D0706-3CF4-4125-AB28-4A2CF1A59C57}" dt="2024-10-17T17:43:13.455" v="731" actId="478"/>
          <ac:spMkLst>
            <pc:docMk/>
            <pc:sldMk cId="2695984075" sldId="322"/>
            <ac:spMk id="8" creationId="{0F4DA8F3-8FF9-DC44-E76A-77F255E09B9B}"/>
          </ac:spMkLst>
        </pc:spChg>
        <pc:spChg chg="add del mod">
          <ac:chgData name="Majdi Maalej" userId="1cda1c91-44c1-4441-b74e-e6c0b13eb154" providerId="ADAL" clId="{5C2D0706-3CF4-4125-AB28-4A2CF1A59C57}" dt="2024-10-17T17:56:19.462" v="956" actId="478"/>
          <ac:spMkLst>
            <pc:docMk/>
            <pc:sldMk cId="2695984075" sldId="322"/>
            <ac:spMk id="9" creationId="{EB78E5E9-8DDB-54F0-729E-37F53FA486C8}"/>
          </ac:spMkLst>
        </pc:spChg>
        <pc:spChg chg="add mod">
          <ac:chgData name="Majdi Maalej" userId="1cda1c91-44c1-4441-b74e-e6c0b13eb154" providerId="ADAL" clId="{5C2D0706-3CF4-4125-AB28-4A2CF1A59C57}" dt="2024-10-17T17:46:11.280" v="886" actId="14100"/>
          <ac:spMkLst>
            <pc:docMk/>
            <pc:sldMk cId="2695984075" sldId="322"/>
            <ac:spMk id="10" creationId="{54A58447-7C1F-1751-5634-B64AAEFB870B}"/>
          </ac:spMkLst>
        </pc:spChg>
        <pc:spChg chg="add mod">
          <ac:chgData name="Majdi Maalej" userId="1cda1c91-44c1-4441-b74e-e6c0b13eb154" providerId="ADAL" clId="{5C2D0706-3CF4-4125-AB28-4A2CF1A59C57}" dt="2024-10-17T17:57:36.830" v="979" actId="113"/>
          <ac:spMkLst>
            <pc:docMk/>
            <pc:sldMk cId="2695984075" sldId="322"/>
            <ac:spMk id="12" creationId="{BB32E34A-3478-ECE9-0CAA-D34C14BF14E0}"/>
          </ac:spMkLst>
        </pc:spChg>
        <pc:spChg chg="add mod">
          <ac:chgData name="Majdi Maalej" userId="1cda1c91-44c1-4441-b74e-e6c0b13eb154" providerId="ADAL" clId="{5C2D0706-3CF4-4125-AB28-4A2CF1A59C57}" dt="2024-10-19T20:06:27.494" v="5236" actId="1076"/>
          <ac:spMkLst>
            <pc:docMk/>
            <pc:sldMk cId="2695984075" sldId="322"/>
            <ac:spMk id="14" creationId="{FAA357E2-5477-B8A8-2C23-4AE73E1FF5A3}"/>
          </ac:spMkLst>
        </pc:spChg>
        <pc:picChg chg="add mod">
          <ac:chgData name="Majdi Maalej" userId="1cda1c91-44c1-4441-b74e-e6c0b13eb154" providerId="ADAL" clId="{5C2D0706-3CF4-4125-AB28-4A2CF1A59C57}" dt="2024-10-19T18:49:19.483" v="5009" actId="1076"/>
          <ac:picMkLst>
            <pc:docMk/>
            <pc:sldMk cId="2695984075" sldId="322"/>
            <ac:picMk id="16" creationId="{2BE0BC5C-2161-9391-8C6B-C6B6E67019C7}"/>
          </ac:picMkLst>
        </pc:picChg>
      </pc:sldChg>
      <pc:sldChg chg="addSp delSp modSp mod">
        <pc:chgData name="Majdi Maalej" userId="1cda1c91-44c1-4441-b74e-e6c0b13eb154" providerId="ADAL" clId="{5C2D0706-3CF4-4125-AB28-4A2CF1A59C57}" dt="2024-10-30T09:40:00.767" v="9641" actId="20577"/>
        <pc:sldMkLst>
          <pc:docMk/>
          <pc:sldMk cId="1325468900" sldId="323"/>
        </pc:sldMkLst>
        <pc:spChg chg="mod">
          <ac:chgData name="Majdi Maalej" userId="1cda1c91-44c1-4441-b74e-e6c0b13eb154" providerId="ADAL" clId="{5C2D0706-3CF4-4125-AB28-4A2CF1A59C57}" dt="2024-10-17T17:43:33.943" v="748" actId="20577"/>
          <ac:spMkLst>
            <pc:docMk/>
            <pc:sldMk cId="1325468900" sldId="323"/>
            <ac:spMk id="2" creationId="{A7903384-D573-1864-D92A-71E00F282EC5}"/>
          </ac:spMkLst>
        </pc:spChg>
        <pc:spChg chg="add mod">
          <ac:chgData name="Majdi Maalej" userId="1cda1c91-44c1-4441-b74e-e6c0b13eb154" providerId="ADAL" clId="{5C2D0706-3CF4-4125-AB28-4A2CF1A59C57}" dt="2024-10-16T18:53:55.593" v="608"/>
          <ac:spMkLst>
            <pc:docMk/>
            <pc:sldMk cId="1325468900" sldId="323"/>
            <ac:spMk id="4" creationId="{5DE13E8B-376A-027A-A9D8-5189ED7FBB5C}"/>
          </ac:spMkLst>
        </pc:spChg>
        <pc:spChg chg="add del mod">
          <ac:chgData name="Majdi Maalej" userId="1cda1c91-44c1-4441-b74e-e6c0b13eb154" providerId="ADAL" clId="{5C2D0706-3CF4-4125-AB28-4A2CF1A59C57}" dt="2024-10-16T18:58:29.105" v="619" actId="478"/>
          <ac:spMkLst>
            <pc:docMk/>
            <pc:sldMk cId="1325468900" sldId="323"/>
            <ac:spMk id="6" creationId="{38DCB525-FAF7-92F6-5EAE-06007E25452D}"/>
          </ac:spMkLst>
        </pc:spChg>
        <pc:spChg chg="add mod">
          <ac:chgData name="Majdi Maalej" userId="1cda1c91-44c1-4441-b74e-e6c0b13eb154" providerId="ADAL" clId="{5C2D0706-3CF4-4125-AB28-4A2CF1A59C57}" dt="2024-10-30T09:40:00.767" v="9641" actId="20577"/>
          <ac:spMkLst>
            <pc:docMk/>
            <pc:sldMk cId="1325468900" sldId="323"/>
            <ac:spMk id="6" creationId="{7424AFDB-275B-BA0C-2B37-1AE10DE0C22C}"/>
          </ac:spMkLst>
        </pc:spChg>
        <pc:spChg chg="add mod">
          <ac:chgData name="Majdi Maalej" userId="1cda1c91-44c1-4441-b74e-e6c0b13eb154" providerId="ADAL" clId="{5C2D0706-3CF4-4125-AB28-4A2CF1A59C57}" dt="2024-10-30T09:36:51.178" v="9632" actId="1076"/>
          <ac:spMkLst>
            <pc:docMk/>
            <pc:sldMk cId="1325468900" sldId="323"/>
            <ac:spMk id="7" creationId="{DF27F9FE-E658-4799-2BC7-5226F11A44BB}"/>
          </ac:spMkLst>
        </pc:spChg>
        <pc:spChg chg="add mod">
          <ac:chgData name="Majdi Maalej" userId="1cda1c91-44c1-4441-b74e-e6c0b13eb154" providerId="ADAL" clId="{5C2D0706-3CF4-4125-AB28-4A2CF1A59C57}" dt="2024-10-30T09:36:58.449" v="9634" actId="1076"/>
          <ac:spMkLst>
            <pc:docMk/>
            <pc:sldMk cId="1325468900" sldId="323"/>
            <ac:spMk id="11" creationId="{16D5EAEF-50B3-5F30-C50E-E6031566478A}"/>
          </ac:spMkLst>
        </pc:spChg>
        <pc:spChg chg="add mod">
          <ac:chgData name="Majdi Maalej" userId="1cda1c91-44c1-4441-b74e-e6c0b13eb154" providerId="ADAL" clId="{5C2D0706-3CF4-4125-AB28-4A2CF1A59C57}" dt="2024-10-30T09:36:06.874" v="9625" actId="1076"/>
          <ac:spMkLst>
            <pc:docMk/>
            <pc:sldMk cId="1325468900" sldId="323"/>
            <ac:spMk id="12" creationId="{A77C550A-6809-18C9-C6AB-E52E61D0521C}"/>
          </ac:spMkLst>
        </pc:spChg>
        <pc:grpChg chg="add mod">
          <ac:chgData name="Majdi Maalej" userId="1cda1c91-44c1-4441-b74e-e6c0b13eb154" providerId="ADAL" clId="{5C2D0706-3CF4-4125-AB28-4A2CF1A59C57}" dt="2024-10-30T09:37:04.799" v="9636" actId="1076"/>
          <ac:grpSpMkLst>
            <pc:docMk/>
            <pc:sldMk cId="1325468900" sldId="323"/>
            <ac:grpSpMk id="10" creationId="{374D1312-ECF6-17FC-3E05-5462893BDB26}"/>
          </ac:grpSpMkLst>
        </pc:grpChg>
        <pc:picChg chg="add mod">
          <ac:chgData name="Majdi Maalej" userId="1cda1c91-44c1-4441-b74e-e6c0b13eb154" providerId="ADAL" clId="{5C2D0706-3CF4-4125-AB28-4A2CF1A59C57}" dt="2024-10-30T09:37:04.799" v="9636" actId="1076"/>
          <ac:picMkLst>
            <pc:docMk/>
            <pc:sldMk cId="1325468900" sldId="323"/>
            <ac:picMk id="9" creationId="{36A81AF9-467C-C9DA-BFAE-B58185E9D124}"/>
          </ac:picMkLst>
        </pc:picChg>
        <pc:picChg chg="mod">
          <ac:chgData name="Majdi Maalej" userId="1cda1c91-44c1-4441-b74e-e6c0b13eb154" providerId="ADAL" clId="{5C2D0706-3CF4-4125-AB28-4A2CF1A59C57}" dt="2024-10-16T19:19:06.815" v="680" actId="1076"/>
          <ac:picMkLst>
            <pc:docMk/>
            <pc:sldMk cId="1325468900" sldId="323"/>
            <ac:picMk id="6148" creationId="{43A31A02-10D6-4036-63F8-3F4642CF8F1B}"/>
          </ac:picMkLst>
        </pc:picChg>
        <pc:picChg chg="add mod">
          <ac:chgData name="Majdi Maalej" userId="1cda1c91-44c1-4441-b74e-e6c0b13eb154" providerId="ADAL" clId="{5C2D0706-3CF4-4125-AB28-4A2CF1A59C57}" dt="2024-10-30T09:37:04.799" v="9636" actId="1076"/>
          <ac:picMkLst>
            <pc:docMk/>
            <pc:sldMk cId="1325468900" sldId="323"/>
            <ac:picMk id="6150" creationId="{60649279-99F5-C067-A5CA-6B7B67807A80}"/>
          </ac:picMkLst>
        </pc:picChg>
      </pc:sldChg>
      <pc:sldChg chg="addSp delSp modSp add mod">
        <pc:chgData name="Majdi Maalej" userId="1cda1c91-44c1-4441-b74e-e6c0b13eb154" providerId="ADAL" clId="{5C2D0706-3CF4-4125-AB28-4A2CF1A59C57}" dt="2024-10-29T18:19:08.214" v="9454" actId="1076"/>
        <pc:sldMkLst>
          <pc:docMk/>
          <pc:sldMk cId="1373790583" sldId="324"/>
        </pc:sldMkLst>
        <pc:spChg chg="add mod">
          <ac:chgData name="Majdi Maalej" userId="1cda1c91-44c1-4441-b74e-e6c0b13eb154" providerId="ADAL" clId="{5C2D0706-3CF4-4125-AB28-4A2CF1A59C57}" dt="2024-10-17T17:46:13.734" v="887"/>
          <ac:spMkLst>
            <pc:docMk/>
            <pc:sldMk cId="1373790583" sldId="324"/>
            <ac:spMk id="2" creationId="{BA80D7F0-11DA-40D1-5D4F-ABC40A722874}"/>
          </ac:spMkLst>
        </pc:spChg>
        <pc:spChg chg="del">
          <ac:chgData name="Majdi Maalej" userId="1cda1c91-44c1-4441-b74e-e6c0b13eb154" providerId="ADAL" clId="{5C2D0706-3CF4-4125-AB28-4A2CF1A59C57}" dt="2024-10-17T17:58:33.262" v="980" actId="478"/>
          <ac:spMkLst>
            <pc:docMk/>
            <pc:sldMk cId="1373790583" sldId="324"/>
            <ac:spMk id="3" creationId="{25267459-D5F5-39E5-62E5-B0091329E826}"/>
          </ac:spMkLst>
        </pc:spChg>
        <pc:spChg chg="add del mod">
          <ac:chgData name="Majdi Maalej" userId="1cda1c91-44c1-4441-b74e-e6c0b13eb154" providerId="ADAL" clId="{5C2D0706-3CF4-4125-AB28-4A2CF1A59C57}" dt="2024-10-29T18:17:35.487" v="9437" actId="478"/>
          <ac:spMkLst>
            <pc:docMk/>
            <pc:sldMk cId="1373790583" sldId="324"/>
            <ac:spMk id="3" creationId="{B1ED9AFB-D1A9-F283-AC18-9B10B148B60A}"/>
          </ac:spMkLst>
        </pc:spChg>
        <pc:spChg chg="add del mod">
          <ac:chgData name="Majdi Maalej" userId="1cda1c91-44c1-4441-b74e-e6c0b13eb154" providerId="ADAL" clId="{5C2D0706-3CF4-4125-AB28-4A2CF1A59C57}" dt="2024-10-18T19:02:07.559" v="2679" actId="478"/>
          <ac:spMkLst>
            <pc:docMk/>
            <pc:sldMk cId="1373790583" sldId="324"/>
            <ac:spMk id="3" creationId="{FC1DB958-06DE-7C6B-1C8D-F48980C19D3F}"/>
          </ac:spMkLst>
        </pc:spChg>
        <pc:spChg chg="add mod">
          <ac:chgData name="Majdi Maalej" userId="1cda1c91-44c1-4441-b74e-e6c0b13eb154" providerId="ADAL" clId="{5C2D0706-3CF4-4125-AB28-4A2CF1A59C57}" dt="2024-10-29T18:19:08.214" v="9454" actId="1076"/>
          <ac:spMkLst>
            <pc:docMk/>
            <pc:sldMk cId="1373790583" sldId="324"/>
            <ac:spMk id="4" creationId="{27919DC1-D362-97CA-48EA-62B3161ED96B}"/>
          </ac:spMkLst>
        </pc:spChg>
        <pc:spChg chg="mod">
          <ac:chgData name="Majdi Maalej" userId="1cda1c91-44c1-4441-b74e-e6c0b13eb154" providerId="ADAL" clId="{5C2D0706-3CF4-4125-AB28-4A2CF1A59C57}" dt="2024-10-18T19:01:59.623" v="2678" actId="1076"/>
          <ac:spMkLst>
            <pc:docMk/>
            <pc:sldMk cId="1373790583" sldId="324"/>
            <ac:spMk id="6" creationId="{61393F5E-345B-B76F-B2CF-205C148ACA99}"/>
          </ac:spMkLst>
        </pc:spChg>
        <pc:spChg chg="add mod">
          <ac:chgData name="Majdi Maalej" userId="1cda1c91-44c1-4441-b74e-e6c0b13eb154" providerId="ADAL" clId="{5C2D0706-3CF4-4125-AB28-4A2CF1A59C57}" dt="2024-10-29T18:18:53.955" v="9452" actId="2710"/>
          <ac:spMkLst>
            <pc:docMk/>
            <pc:sldMk cId="1373790583" sldId="324"/>
            <ac:spMk id="8" creationId="{55E50BF5-BE21-3B5F-A7BA-B8B6F88D1633}"/>
          </ac:spMkLst>
        </pc:spChg>
        <pc:spChg chg="del mod">
          <ac:chgData name="Majdi Maalej" userId="1cda1c91-44c1-4441-b74e-e6c0b13eb154" providerId="ADAL" clId="{5C2D0706-3CF4-4125-AB28-4A2CF1A59C57}" dt="2024-10-17T18:03:40.216" v="1299" actId="478"/>
          <ac:spMkLst>
            <pc:docMk/>
            <pc:sldMk cId="1373790583" sldId="324"/>
            <ac:spMk id="9" creationId="{B32C776F-517A-07F2-9636-70057E24D91E}"/>
          </ac:spMkLst>
        </pc:spChg>
      </pc:sldChg>
      <pc:sldChg chg="addSp delSp modSp add mod">
        <pc:chgData name="Majdi Maalej" userId="1cda1c91-44c1-4441-b74e-e6c0b13eb154" providerId="ADAL" clId="{5C2D0706-3CF4-4125-AB28-4A2CF1A59C57}" dt="2024-10-28T07:13:36.362" v="5606" actId="1076"/>
        <pc:sldMkLst>
          <pc:docMk/>
          <pc:sldMk cId="4126393420" sldId="325"/>
        </pc:sldMkLst>
        <pc:spChg chg="add del mod">
          <ac:chgData name="Majdi Maalej" userId="1cda1c91-44c1-4441-b74e-e6c0b13eb154" providerId="ADAL" clId="{5C2D0706-3CF4-4125-AB28-4A2CF1A59C57}" dt="2024-10-18T19:02:27.951" v="2682" actId="478"/>
          <ac:spMkLst>
            <pc:docMk/>
            <pc:sldMk cId="4126393420" sldId="325"/>
            <ac:spMk id="3" creationId="{0BBCAA02-36E0-00EA-596E-58DEC49B5346}"/>
          </ac:spMkLst>
        </pc:spChg>
        <pc:spChg chg="add mod">
          <ac:chgData name="Majdi Maalej" userId="1cda1c91-44c1-4441-b74e-e6c0b13eb154" providerId="ADAL" clId="{5C2D0706-3CF4-4125-AB28-4A2CF1A59C57}" dt="2024-10-28T07:13:36.362" v="5606" actId="1076"/>
          <ac:spMkLst>
            <pc:docMk/>
            <pc:sldMk cId="4126393420" sldId="325"/>
            <ac:spMk id="3" creationId="{3A75E5CF-DCF1-0956-F6E8-160BAFCE078D}"/>
          </ac:spMkLst>
        </pc:spChg>
        <pc:spChg chg="mod">
          <ac:chgData name="Majdi Maalej" userId="1cda1c91-44c1-4441-b74e-e6c0b13eb154" providerId="ADAL" clId="{5C2D0706-3CF4-4125-AB28-4A2CF1A59C57}" dt="2024-10-19T17:04:50.477" v="4070" actId="20577"/>
          <ac:spMkLst>
            <pc:docMk/>
            <pc:sldMk cId="4126393420" sldId="325"/>
            <ac:spMk id="4" creationId="{16639E1C-DADB-111C-13BC-A357D58A4290}"/>
          </ac:spMkLst>
        </pc:spChg>
        <pc:spChg chg="mod">
          <ac:chgData name="Majdi Maalej" userId="1cda1c91-44c1-4441-b74e-e6c0b13eb154" providerId="ADAL" clId="{5C2D0706-3CF4-4125-AB28-4A2CF1A59C57}" dt="2024-10-18T19:02:24.142" v="2681" actId="1076"/>
          <ac:spMkLst>
            <pc:docMk/>
            <pc:sldMk cId="4126393420" sldId="325"/>
            <ac:spMk id="6" creationId="{B6428015-CEEC-FEB3-50BD-AE96AB958B4E}"/>
          </ac:spMkLst>
        </pc:spChg>
        <pc:picChg chg="add mod">
          <ac:chgData name="Majdi Maalej" userId="1cda1c91-44c1-4441-b74e-e6c0b13eb154" providerId="ADAL" clId="{5C2D0706-3CF4-4125-AB28-4A2CF1A59C57}" dt="2024-10-19T11:08:47.212" v="3832" actId="1076"/>
          <ac:picMkLst>
            <pc:docMk/>
            <pc:sldMk cId="4126393420" sldId="325"/>
            <ac:picMk id="1026" creationId="{2130E0A4-87B7-3787-EA00-3256673101EA}"/>
          </ac:picMkLst>
        </pc:picChg>
      </pc:sldChg>
      <pc:sldChg chg="addSp delSp modSp new mod">
        <pc:chgData name="Majdi Maalej" userId="1cda1c91-44c1-4441-b74e-e6c0b13eb154" providerId="ADAL" clId="{5C2D0706-3CF4-4125-AB28-4A2CF1A59C57}" dt="2024-10-19T20:02:13.243" v="5235"/>
        <pc:sldMkLst>
          <pc:docMk/>
          <pc:sldMk cId="2127122674" sldId="326"/>
        </pc:sldMkLst>
        <pc:spChg chg="add mod">
          <ac:chgData name="Majdi Maalej" userId="1cda1c91-44c1-4441-b74e-e6c0b13eb154" providerId="ADAL" clId="{5C2D0706-3CF4-4125-AB28-4A2CF1A59C57}" dt="2024-10-19T19:07:01.505" v="5216" actId="1076"/>
          <ac:spMkLst>
            <pc:docMk/>
            <pc:sldMk cId="2127122674" sldId="326"/>
            <ac:spMk id="2" creationId="{5D9175AC-2F00-F553-C182-1460B40C752A}"/>
          </ac:spMkLst>
        </pc:spChg>
        <pc:spChg chg="del mod">
          <ac:chgData name="Majdi Maalej" userId="1cda1c91-44c1-4441-b74e-e6c0b13eb154" providerId="ADAL" clId="{5C2D0706-3CF4-4125-AB28-4A2CF1A59C57}" dt="2024-10-18T19:49:34.413" v="3759" actId="478"/>
          <ac:spMkLst>
            <pc:docMk/>
            <pc:sldMk cId="2127122674" sldId="326"/>
            <ac:spMk id="2" creationId="{82C3F1EF-CDAB-00CD-7E31-EA88DCBDF603}"/>
          </ac:spMkLst>
        </pc:spChg>
        <pc:spChg chg="del">
          <ac:chgData name="Majdi Maalej" userId="1cda1c91-44c1-4441-b74e-e6c0b13eb154" providerId="ADAL" clId="{5C2D0706-3CF4-4125-AB28-4A2CF1A59C57}" dt="2024-10-19T18:56:39.987" v="5096" actId="478"/>
          <ac:spMkLst>
            <pc:docMk/>
            <pc:sldMk cId="2127122674" sldId="326"/>
            <ac:spMk id="3" creationId="{3C91042D-10D6-BA07-0A12-3EAC00EB8F59}"/>
          </ac:spMkLst>
        </pc:spChg>
        <pc:spChg chg="del">
          <ac:chgData name="Majdi Maalej" userId="1cda1c91-44c1-4441-b74e-e6c0b13eb154" providerId="ADAL" clId="{5C2D0706-3CF4-4125-AB28-4A2CF1A59C57}" dt="2024-10-19T18:56:41.507" v="5097" actId="478"/>
          <ac:spMkLst>
            <pc:docMk/>
            <pc:sldMk cId="2127122674" sldId="326"/>
            <ac:spMk id="5" creationId="{35A26AAB-3A8C-B811-0B34-31C5E232853B}"/>
          </ac:spMkLst>
        </pc:spChg>
        <pc:spChg chg="add mod">
          <ac:chgData name="Majdi Maalej" userId="1cda1c91-44c1-4441-b74e-e6c0b13eb154" providerId="ADAL" clId="{5C2D0706-3CF4-4125-AB28-4A2CF1A59C57}" dt="2024-10-19T20:01:45.463" v="5234" actId="20577"/>
          <ac:spMkLst>
            <pc:docMk/>
            <pc:sldMk cId="2127122674" sldId="326"/>
            <ac:spMk id="6" creationId="{EF3D64EF-B7E0-7433-1CD0-38ED903835DA}"/>
          </ac:spMkLst>
        </pc:spChg>
        <pc:spChg chg="add mod">
          <ac:chgData name="Majdi Maalej" userId="1cda1c91-44c1-4441-b74e-e6c0b13eb154" providerId="ADAL" clId="{5C2D0706-3CF4-4125-AB28-4A2CF1A59C57}" dt="2024-10-19T20:02:13.243" v="5235"/>
          <ac:spMkLst>
            <pc:docMk/>
            <pc:sldMk cId="2127122674" sldId="326"/>
            <ac:spMk id="7" creationId="{F5B19178-D6A3-94BC-9A97-91E39ACD8519}"/>
          </ac:spMkLst>
        </pc:spChg>
        <pc:spChg chg="add del mod">
          <ac:chgData name="Majdi Maalej" userId="1cda1c91-44c1-4441-b74e-e6c0b13eb154" providerId="ADAL" clId="{5C2D0706-3CF4-4125-AB28-4A2CF1A59C57}" dt="2024-10-18T19:49:36.505" v="3760" actId="478"/>
          <ac:spMkLst>
            <pc:docMk/>
            <pc:sldMk cId="2127122674" sldId="326"/>
            <ac:spMk id="8" creationId="{A5461669-F035-C7A7-4877-6FBBE525D43D}"/>
          </ac:spMkLst>
        </pc:spChg>
        <pc:picChg chg="add mod">
          <ac:chgData name="Majdi Maalej" userId="1cda1c91-44c1-4441-b74e-e6c0b13eb154" providerId="ADAL" clId="{5C2D0706-3CF4-4125-AB28-4A2CF1A59C57}" dt="2024-10-19T18:56:58.218" v="5102" actId="1076"/>
          <ac:picMkLst>
            <pc:docMk/>
            <pc:sldMk cId="2127122674" sldId="326"/>
            <ac:picMk id="5122" creationId="{7603F780-A12C-25C7-9A7A-B8D125635995}"/>
          </ac:picMkLst>
        </pc:picChg>
      </pc:sldChg>
      <pc:sldChg chg="addSp delSp modSp new mod ord">
        <pc:chgData name="Majdi Maalej" userId="1cda1c91-44c1-4441-b74e-e6c0b13eb154" providerId="ADAL" clId="{5C2D0706-3CF4-4125-AB28-4A2CF1A59C57}" dt="2024-10-29T18:05:15.047" v="9300"/>
        <pc:sldMkLst>
          <pc:docMk/>
          <pc:sldMk cId="3810883558" sldId="327"/>
        </pc:sldMkLst>
        <pc:spChg chg="mod">
          <ac:chgData name="Majdi Maalej" userId="1cda1c91-44c1-4441-b74e-e6c0b13eb154" providerId="ADAL" clId="{5C2D0706-3CF4-4125-AB28-4A2CF1A59C57}" dt="2024-10-18T18:48:48.015" v="2038" actId="20577"/>
          <ac:spMkLst>
            <pc:docMk/>
            <pc:sldMk cId="3810883558" sldId="327"/>
            <ac:spMk id="2" creationId="{D517B907-42DB-4998-10C4-07E0556FBB08}"/>
          </ac:spMkLst>
        </pc:spChg>
        <pc:spChg chg="del">
          <ac:chgData name="Majdi Maalej" userId="1cda1c91-44c1-4441-b74e-e6c0b13eb154" providerId="ADAL" clId="{5C2D0706-3CF4-4125-AB28-4A2CF1A59C57}" dt="2024-10-18T18:42:56.968" v="1911" actId="478"/>
          <ac:spMkLst>
            <pc:docMk/>
            <pc:sldMk cId="3810883558" sldId="327"/>
            <ac:spMk id="3" creationId="{8242F339-E977-5361-FE34-D71CA49B2B76}"/>
          </ac:spMkLst>
        </pc:spChg>
        <pc:spChg chg="del">
          <ac:chgData name="Majdi Maalej" userId="1cda1c91-44c1-4441-b74e-e6c0b13eb154" providerId="ADAL" clId="{5C2D0706-3CF4-4125-AB28-4A2CF1A59C57}" dt="2024-10-18T18:42:57.950" v="1912" actId="478"/>
          <ac:spMkLst>
            <pc:docMk/>
            <pc:sldMk cId="3810883558" sldId="327"/>
            <ac:spMk id="5" creationId="{98864F78-55FB-93FC-CB2D-B56F4A274AF1}"/>
          </ac:spMkLst>
        </pc:spChg>
        <pc:spChg chg="add mod">
          <ac:chgData name="Majdi Maalej" userId="1cda1c91-44c1-4441-b74e-e6c0b13eb154" providerId="ADAL" clId="{5C2D0706-3CF4-4125-AB28-4A2CF1A59C57}" dt="2024-10-29T18:05:10.551" v="9298" actId="20577"/>
          <ac:spMkLst>
            <pc:docMk/>
            <pc:sldMk cId="3810883558" sldId="327"/>
            <ac:spMk id="6" creationId="{B8C16470-4E19-113A-45CE-19CA64DA844E}"/>
          </ac:spMkLst>
        </pc:spChg>
        <pc:spChg chg="add del mod">
          <ac:chgData name="Majdi Maalej" userId="1cda1c91-44c1-4441-b74e-e6c0b13eb154" providerId="ADAL" clId="{5C2D0706-3CF4-4125-AB28-4A2CF1A59C57}" dt="2024-10-18T18:43:25.367" v="1927" actId="478"/>
          <ac:spMkLst>
            <pc:docMk/>
            <pc:sldMk cId="3810883558" sldId="327"/>
            <ac:spMk id="8" creationId="{D32C141D-64F3-7215-5532-0B07E564A972}"/>
          </ac:spMkLst>
        </pc:spChg>
        <pc:spChg chg="add del mod">
          <ac:chgData name="Majdi Maalej" userId="1cda1c91-44c1-4441-b74e-e6c0b13eb154" providerId="ADAL" clId="{5C2D0706-3CF4-4125-AB28-4A2CF1A59C57}" dt="2024-10-18T18:46:37.949" v="2005" actId="12084"/>
          <ac:spMkLst>
            <pc:docMk/>
            <pc:sldMk cId="3810883558" sldId="327"/>
            <ac:spMk id="10" creationId="{15ED25F2-5177-83D8-3A08-46557A5D6B77}"/>
          </ac:spMkLst>
        </pc:spChg>
        <pc:spChg chg="add mod">
          <ac:chgData name="Majdi Maalej" userId="1cda1c91-44c1-4441-b74e-e6c0b13eb154" providerId="ADAL" clId="{5C2D0706-3CF4-4125-AB28-4A2CF1A59C57}" dt="2024-10-18T18:57:14.434" v="2639" actId="12"/>
          <ac:spMkLst>
            <pc:docMk/>
            <pc:sldMk cId="3810883558" sldId="327"/>
            <ac:spMk id="12" creationId="{F616DBEA-CF8B-7E10-E43F-171BE575B517}"/>
          </ac:spMkLst>
        </pc:spChg>
        <pc:spChg chg="add mod">
          <ac:chgData name="Majdi Maalej" userId="1cda1c91-44c1-4441-b74e-e6c0b13eb154" providerId="ADAL" clId="{5C2D0706-3CF4-4125-AB28-4A2CF1A59C57}" dt="2024-10-18T18:49:08.214" v="2043" actId="1076"/>
          <ac:spMkLst>
            <pc:docMk/>
            <pc:sldMk cId="3810883558" sldId="327"/>
            <ac:spMk id="14" creationId="{DDBD8ACD-79E0-0BE0-A862-C62A983F5968}"/>
          </ac:spMkLst>
        </pc:spChg>
        <pc:spChg chg="add mod">
          <ac:chgData name="Majdi Maalej" userId="1cda1c91-44c1-4441-b74e-e6c0b13eb154" providerId="ADAL" clId="{5C2D0706-3CF4-4125-AB28-4A2CF1A59C57}" dt="2024-10-18T19:02:31.366" v="2683"/>
          <ac:spMkLst>
            <pc:docMk/>
            <pc:sldMk cId="3810883558" sldId="327"/>
            <ac:spMk id="15" creationId="{37B97CD9-675C-E535-E3FD-E763B99132B5}"/>
          </ac:spMkLst>
        </pc:spChg>
        <pc:graphicFrameChg chg="add del mod">
          <ac:chgData name="Majdi Maalej" userId="1cda1c91-44c1-4441-b74e-e6c0b13eb154" providerId="ADAL" clId="{5C2D0706-3CF4-4125-AB28-4A2CF1A59C57}" dt="2024-10-18T18:47:56.226" v="2011" actId="478"/>
          <ac:graphicFrameMkLst>
            <pc:docMk/>
            <pc:sldMk cId="3810883558" sldId="327"/>
            <ac:graphicFrameMk id="11" creationId="{D38278A7-DB23-B127-D1B7-C40A60E87B24}"/>
          </ac:graphicFrameMkLst>
        </pc:graphicFrameChg>
      </pc:sldChg>
      <pc:sldChg chg="addSp delSp modSp new mod">
        <pc:chgData name="Majdi Maalej" userId="1cda1c91-44c1-4441-b74e-e6c0b13eb154" providerId="ADAL" clId="{5C2D0706-3CF4-4125-AB28-4A2CF1A59C57}" dt="2024-10-28T07:27:30.427" v="5646" actId="1076"/>
        <pc:sldMkLst>
          <pc:docMk/>
          <pc:sldMk cId="1517179895" sldId="328"/>
        </pc:sldMkLst>
        <pc:spChg chg="del mod">
          <ac:chgData name="Majdi Maalej" userId="1cda1c91-44c1-4441-b74e-e6c0b13eb154" providerId="ADAL" clId="{5C2D0706-3CF4-4125-AB28-4A2CF1A59C57}" dt="2024-10-18T19:00:05.808" v="2662" actId="478"/>
          <ac:spMkLst>
            <pc:docMk/>
            <pc:sldMk cId="1517179895" sldId="328"/>
            <ac:spMk id="2" creationId="{C18F511D-CE43-DBDD-D6AB-8A76D7A1DF4B}"/>
          </ac:spMkLst>
        </pc:spChg>
        <pc:spChg chg="del">
          <ac:chgData name="Majdi Maalej" userId="1cda1c91-44c1-4441-b74e-e6c0b13eb154" providerId="ADAL" clId="{5C2D0706-3CF4-4125-AB28-4A2CF1A59C57}" dt="2024-10-18T18:56:49.496" v="2632" actId="478"/>
          <ac:spMkLst>
            <pc:docMk/>
            <pc:sldMk cId="1517179895" sldId="328"/>
            <ac:spMk id="3" creationId="{247127D0-59C0-456A-0568-694AFE68A24E}"/>
          </ac:spMkLst>
        </pc:spChg>
        <pc:spChg chg="del">
          <ac:chgData name="Majdi Maalej" userId="1cda1c91-44c1-4441-b74e-e6c0b13eb154" providerId="ADAL" clId="{5C2D0706-3CF4-4125-AB28-4A2CF1A59C57}" dt="2024-10-18T18:56:50.293" v="2633" actId="478"/>
          <ac:spMkLst>
            <pc:docMk/>
            <pc:sldMk cId="1517179895" sldId="328"/>
            <ac:spMk id="5" creationId="{98C01C20-C42F-2376-89DE-F562DF00C2A6}"/>
          </ac:spMkLst>
        </pc:spChg>
        <pc:spChg chg="add mod">
          <ac:chgData name="Majdi Maalej" userId="1cda1c91-44c1-4441-b74e-e6c0b13eb154" providerId="ADAL" clId="{5C2D0706-3CF4-4125-AB28-4A2CF1A59C57}" dt="2024-10-18T18:56:47.661" v="2631"/>
          <ac:spMkLst>
            <pc:docMk/>
            <pc:sldMk cId="1517179895" sldId="328"/>
            <ac:spMk id="6" creationId="{91C0D915-E3ED-13C4-3896-C9C0DA18A093}"/>
          </ac:spMkLst>
        </pc:spChg>
        <pc:spChg chg="add del mod">
          <ac:chgData name="Majdi Maalej" userId="1cda1c91-44c1-4441-b74e-e6c0b13eb154" providerId="ADAL" clId="{5C2D0706-3CF4-4125-AB28-4A2CF1A59C57}" dt="2024-10-18T18:57:37.071" v="2640" actId="478"/>
          <ac:spMkLst>
            <pc:docMk/>
            <pc:sldMk cId="1517179895" sldId="328"/>
            <ac:spMk id="7" creationId="{B29AC259-BD3B-B261-D406-24CBC8DBBD11}"/>
          </ac:spMkLst>
        </pc:spChg>
        <pc:spChg chg="add mod">
          <ac:chgData name="Majdi Maalej" userId="1cda1c91-44c1-4441-b74e-e6c0b13eb154" providerId="ADAL" clId="{5C2D0706-3CF4-4125-AB28-4A2CF1A59C57}" dt="2024-10-27T19:17:36.661" v="5494" actId="14100"/>
          <ac:spMkLst>
            <pc:docMk/>
            <pc:sldMk cId="1517179895" sldId="328"/>
            <ac:spMk id="8" creationId="{30908053-884B-A642-4536-238FD6741AE2}"/>
          </ac:spMkLst>
        </pc:spChg>
        <pc:spChg chg="add mod">
          <ac:chgData name="Majdi Maalej" userId="1cda1c91-44c1-4441-b74e-e6c0b13eb154" providerId="ADAL" clId="{5C2D0706-3CF4-4125-AB28-4A2CF1A59C57}" dt="2024-10-18T19:02:38.159" v="2685" actId="1076"/>
          <ac:spMkLst>
            <pc:docMk/>
            <pc:sldMk cId="1517179895" sldId="328"/>
            <ac:spMk id="9" creationId="{8C781A16-D7B5-2D58-79B4-FB2223B464AD}"/>
          </ac:spMkLst>
        </pc:spChg>
        <pc:spChg chg="add del mod">
          <ac:chgData name="Majdi Maalej" userId="1cda1c91-44c1-4441-b74e-e6c0b13eb154" providerId="ADAL" clId="{5C2D0706-3CF4-4125-AB28-4A2CF1A59C57}" dt="2024-10-18T19:02:41.839" v="2686" actId="478"/>
          <ac:spMkLst>
            <pc:docMk/>
            <pc:sldMk cId="1517179895" sldId="328"/>
            <ac:spMk id="10" creationId="{9623025F-D274-E4DE-6598-E3BB9BB0D4C6}"/>
          </ac:spMkLst>
        </pc:spChg>
        <pc:spChg chg="add mod">
          <ac:chgData name="Majdi Maalej" userId="1cda1c91-44c1-4441-b74e-e6c0b13eb154" providerId="ADAL" clId="{5C2D0706-3CF4-4125-AB28-4A2CF1A59C57}" dt="2024-10-28T07:27:30.427" v="5646" actId="1076"/>
          <ac:spMkLst>
            <pc:docMk/>
            <pc:sldMk cId="1517179895" sldId="328"/>
            <ac:spMk id="33" creationId="{ECA000CB-BE5B-22D4-E5B0-6E5D32472B44}"/>
          </ac:spMkLst>
        </pc:spChg>
        <pc:spChg chg="add mod">
          <ac:chgData name="Majdi Maalej" userId="1cda1c91-44c1-4441-b74e-e6c0b13eb154" providerId="ADAL" clId="{5C2D0706-3CF4-4125-AB28-4A2CF1A59C57}" dt="2024-10-28T07:27:12.251" v="5641" actId="14100"/>
          <ac:spMkLst>
            <pc:docMk/>
            <pc:sldMk cId="1517179895" sldId="328"/>
            <ac:spMk id="34" creationId="{3040A033-1805-95F8-DCAE-D17E320C30B6}"/>
          </ac:spMkLst>
        </pc:spChg>
        <pc:grpChg chg="add del mod">
          <ac:chgData name="Majdi Maalej" userId="1cda1c91-44c1-4441-b74e-e6c0b13eb154" providerId="ADAL" clId="{5C2D0706-3CF4-4125-AB28-4A2CF1A59C57}" dt="2024-10-27T19:24:13.126" v="5540" actId="478"/>
          <ac:grpSpMkLst>
            <pc:docMk/>
            <pc:sldMk cId="1517179895" sldId="328"/>
            <ac:grpSpMk id="20" creationId="{370011E7-FF60-B664-D1CD-E148A217EF9E}"/>
          </ac:grpSpMkLst>
        </pc:grpChg>
        <pc:grpChg chg="add del mod">
          <ac:chgData name="Majdi Maalej" userId="1cda1c91-44c1-4441-b74e-e6c0b13eb154" providerId="ADAL" clId="{5C2D0706-3CF4-4125-AB28-4A2CF1A59C57}" dt="2024-10-27T19:23:53.653" v="5535" actId="478"/>
          <ac:grpSpMkLst>
            <pc:docMk/>
            <pc:sldMk cId="1517179895" sldId="328"/>
            <ac:grpSpMk id="21" creationId="{17D78A8B-5AB6-DB0E-EFC3-D3D2CCD198D2}"/>
          </ac:grpSpMkLst>
        </pc:grpChg>
        <pc:picChg chg="add mod">
          <ac:chgData name="Majdi Maalej" userId="1cda1c91-44c1-4441-b74e-e6c0b13eb154" providerId="ADAL" clId="{5C2D0706-3CF4-4125-AB28-4A2CF1A59C57}" dt="2024-10-27T19:21:51.248" v="5532" actId="164"/>
          <ac:picMkLst>
            <pc:docMk/>
            <pc:sldMk cId="1517179895" sldId="328"/>
            <ac:picMk id="3" creationId="{564CB4B2-3366-B225-E07B-C312DFA7792C}"/>
          </ac:picMkLst>
        </pc:picChg>
        <pc:picChg chg="add mod">
          <ac:chgData name="Majdi Maalej" userId="1cda1c91-44c1-4441-b74e-e6c0b13eb154" providerId="ADAL" clId="{5C2D0706-3CF4-4125-AB28-4A2CF1A59C57}" dt="2024-10-27T19:21:51.248" v="5532" actId="164"/>
          <ac:picMkLst>
            <pc:docMk/>
            <pc:sldMk cId="1517179895" sldId="328"/>
            <ac:picMk id="7" creationId="{74051C97-2B32-5527-1561-4D394F673A22}"/>
          </ac:picMkLst>
        </pc:picChg>
        <pc:picChg chg="add mod">
          <ac:chgData name="Majdi Maalej" userId="1cda1c91-44c1-4441-b74e-e6c0b13eb154" providerId="ADAL" clId="{5C2D0706-3CF4-4125-AB28-4A2CF1A59C57}" dt="2024-10-27T19:21:51.248" v="5532" actId="164"/>
          <ac:picMkLst>
            <pc:docMk/>
            <pc:sldMk cId="1517179895" sldId="328"/>
            <ac:picMk id="11" creationId="{6E59FD5F-4827-3AC7-A97D-98C93A642EDB}"/>
          </ac:picMkLst>
        </pc:picChg>
        <pc:picChg chg="add mod">
          <ac:chgData name="Majdi Maalej" userId="1cda1c91-44c1-4441-b74e-e6c0b13eb154" providerId="ADAL" clId="{5C2D0706-3CF4-4125-AB28-4A2CF1A59C57}" dt="2024-10-27T19:21:51.248" v="5532" actId="164"/>
          <ac:picMkLst>
            <pc:docMk/>
            <pc:sldMk cId="1517179895" sldId="328"/>
            <ac:picMk id="13" creationId="{2D2C17AA-BBF0-BAD6-E88B-A52976612F4A}"/>
          </ac:picMkLst>
        </pc:picChg>
        <pc:picChg chg="add mod">
          <ac:chgData name="Majdi Maalej" userId="1cda1c91-44c1-4441-b74e-e6c0b13eb154" providerId="ADAL" clId="{5C2D0706-3CF4-4125-AB28-4A2CF1A59C57}" dt="2024-10-27T19:21:51.248" v="5532" actId="164"/>
          <ac:picMkLst>
            <pc:docMk/>
            <pc:sldMk cId="1517179895" sldId="328"/>
            <ac:picMk id="15" creationId="{2EC3F456-4719-6DD5-83DF-7781D305DA23}"/>
          </ac:picMkLst>
        </pc:picChg>
        <pc:picChg chg="add mod">
          <ac:chgData name="Majdi Maalej" userId="1cda1c91-44c1-4441-b74e-e6c0b13eb154" providerId="ADAL" clId="{5C2D0706-3CF4-4125-AB28-4A2CF1A59C57}" dt="2024-10-27T19:21:51.248" v="5532" actId="164"/>
          <ac:picMkLst>
            <pc:docMk/>
            <pc:sldMk cId="1517179895" sldId="328"/>
            <ac:picMk id="17" creationId="{07B0EC73-BF8D-1B5A-43FD-14B2123D7FAD}"/>
          </ac:picMkLst>
        </pc:picChg>
        <pc:picChg chg="add mod">
          <ac:chgData name="Majdi Maalej" userId="1cda1c91-44c1-4441-b74e-e6c0b13eb154" providerId="ADAL" clId="{5C2D0706-3CF4-4125-AB28-4A2CF1A59C57}" dt="2024-10-27T19:21:51.248" v="5532" actId="164"/>
          <ac:picMkLst>
            <pc:docMk/>
            <pc:sldMk cId="1517179895" sldId="328"/>
            <ac:picMk id="18" creationId="{D880D63D-BBF2-71BC-EC38-FE4065CB6050}"/>
          </ac:picMkLst>
        </pc:picChg>
        <pc:picChg chg="add mod">
          <ac:chgData name="Majdi Maalej" userId="1cda1c91-44c1-4441-b74e-e6c0b13eb154" providerId="ADAL" clId="{5C2D0706-3CF4-4125-AB28-4A2CF1A59C57}" dt="2024-10-27T19:21:51.248" v="5532" actId="164"/>
          <ac:picMkLst>
            <pc:docMk/>
            <pc:sldMk cId="1517179895" sldId="328"/>
            <ac:picMk id="19" creationId="{23758E03-44AE-C31B-F16A-1A7C015AFDD7}"/>
          </ac:picMkLst>
        </pc:picChg>
        <pc:picChg chg="mod">
          <ac:chgData name="Majdi Maalej" userId="1cda1c91-44c1-4441-b74e-e6c0b13eb154" providerId="ADAL" clId="{5C2D0706-3CF4-4125-AB28-4A2CF1A59C57}" dt="2024-10-27T19:23:48.980" v="5533"/>
          <ac:picMkLst>
            <pc:docMk/>
            <pc:sldMk cId="1517179895" sldId="328"/>
            <ac:picMk id="22" creationId="{548088F9-279F-F015-E37D-276BAC469A48}"/>
          </ac:picMkLst>
        </pc:picChg>
        <pc:picChg chg="mod">
          <ac:chgData name="Majdi Maalej" userId="1cda1c91-44c1-4441-b74e-e6c0b13eb154" providerId="ADAL" clId="{5C2D0706-3CF4-4125-AB28-4A2CF1A59C57}" dt="2024-10-27T19:23:48.980" v="5533"/>
          <ac:picMkLst>
            <pc:docMk/>
            <pc:sldMk cId="1517179895" sldId="328"/>
            <ac:picMk id="23" creationId="{761D607C-CD28-1EF9-2D10-8B4761FC9581}"/>
          </ac:picMkLst>
        </pc:picChg>
        <pc:picChg chg="mod">
          <ac:chgData name="Majdi Maalej" userId="1cda1c91-44c1-4441-b74e-e6c0b13eb154" providerId="ADAL" clId="{5C2D0706-3CF4-4125-AB28-4A2CF1A59C57}" dt="2024-10-27T19:23:48.980" v="5533"/>
          <ac:picMkLst>
            <pc:docMk/>
            <pc:sldMk cId="1517179895" sldId="328"/>
            <ac:picMk id="24" creationId="{32F5944A-1F41-0458-458B-77157FBAAF10}"/>
          </ac:picMkLst>
        </pc:picChg>
        <pc:picChg chg="mod">
          <ac:chgData name="Majdi Maalej" userId="1cda1c91-44c1-4441-b74e-e6c0b13eb154" providerId="ADAL" clId="{5C2D0706-3CF4-4125-AB28-4A2CF1A59C57}" dt="2024-10-27T19:23:48.980" v="5533"/>
          <ac:picMkLst>
            <pc:docMk/>
            <pc:sldMk cId="1517179895" sldId="328"/>
            <ac:picMk id="25" creationId="{C97BA643-88B6-56B9-BBE2-7BCFA44E165B}"/>
          </ac:picMkLst>
        </pc:picChg>
        <pc:picChg chg="mod">
          <ac:chgData name="Majdi Maalej" userId="1cda1c91-44c1-4441-b74e-e6c0b13eb154" providerId="ADAL" clId="{5C2D0706-3CF4-4125-AB28-4A2CF1A59C57}" dt="2024-10-27T19:23:48.980" v="5533"/>
          <ac:picMkLst>
            <pc:docMk/>
            <pc:sldMk cId="1517179895" sldId="328"/>
            <ac:picMk id="26" creationId="{18A2FF13-B828-261F-F73E-0C602F9A0468}"/>
          </ac:picMkLst>
        </pc:picChg>
        <pc:picChg chg="mod">
          <ac:chgData name="Majdi Maalej" userId="1cda1c91-44c1-4441-b74e-e6c0b13eb154" providerId="ADAL" clId="{5C2D0706-3CF4-4125-AB28-4A2CF1A59C57}" dt="2024-10-27T19:23:48.980" v="5533"/>
          <ac:picMkLst>
            <pc:docMk/>
            <pc:sldMk cId="1517179895" sldId="328"/>
            <ac:picMk id="27" creationId="{A77BDE45-CC46-CD42-274F-3050E593C1E5}"/>
          </ac:picMkLst>
        </pc:picChg>
        <pc:picChg chg="mod">
          <ac:chgData name="Majdi Maalej" userId="1cda1c91-44c1-4441-b74e-e6c0b13eb154" providerId="ADAL" clId="{5C2D0706-3CF4-4125-AB28-4A2CF1A59C57}" dt="2024-10-27T19:23:48.980" v="5533"/>
          <ac:picMkLst>
            <pc:docMk/>
            <pc:sldMk cId="1517179895" sldId="328"/>
            <ac:picMk id="28" creationId="{1DB9DFE3-0113-9959-BE2D-ED0CDBB145EC}"/>
          </ac:picMkLst>
        </pc:picChg>
        <pc:picChg chg="mod">
          <ac:chgData name="Majdi Maalej" userId="1cda1c91-44c1-4441-b74e-e6c0b13eb154" providerId="ADAL" clId="{5C2D0706-3CF4-4125-AB28-4A2CF1A59C57}" dt="2024-10-27T19:23:48.980" v="5533"/>
          <ac:picMkLst>
            <pc:docMk/>
            <pc:sldMk cId="1517179895" sldId="328"/>
            <ac:picMk id="29" creationId="{0D6D1FBF-59B0-F374-92AC-EEAC4E152BF1}"/>
          </ac:picMkLst>
        </pc:picChg>
        <pc:picChg chg="add mod">
          <ac:chgData name="Majdi Maalej" userId="1cda1c91-44c1-4441-b74e-e6c0b13eb154" providerId="ADAL" clId="{5C2D0706-3CF4-4125-AB28-4A2CF1A59C57}" dt="2024-10-27T19:24:16.080" v="5542" actId="14100"/>
          <ac:picMkLst>
            <pc:docMk/>
            <pc:sldMk cId="1517179895" sldId="328"/>
            <ac:picMk id="31" creationId="{83EC5AE2-ECA1-4061-68D9-746273D1A6EE}"/>
          </ac:picMkLst>
        </pc:picChg>
      </pc:sldChg>
      <pc:sldChg chg="add del">
        <pc:chgData name="Majdi Maalej" userId="1cda1c91-44c1-4441-b74e-e6c0b13eb154" providerId="ADAL" clId="{5C2D0706-3CF4-4125-AB28-4A2CF1A59C57}" dt="2024-10-18T18:42:55.016" v="1910" actId="47"/>
        <pc:sldMkLst>
          <pc:docMk/>
          <pc:sldMk cId="1704860245" sldId="328"/>
        </pc:sldMkLst>
      </pc:sldChg>
      <pc:sldChg chg="addSp delSp modSp add mod">
        <pc:chgData name="Majdi Maalej" userId="1cda1c91-44c1-4441-b74e-e6c0b13eb154" providerId="ADAL" clId="{5C2D0706-3CF4-4125-AB28-4A2CF1A59C57}" dt="2024-10-28T13:33:33.414" v="6717" actId="1076"/>
        <pc:sldMkLst>
          <pc:docMk/>
          <pc:sldMk cId="3162177334" sldId="329"/>
        </pc:sldMkLst>
        <pc:spChg chg="add mod">
          <ac:chgData name="Majdi Maalej" userId="1cda1c91-44c1-4441-b74e-e6c0b13eb154" providerId="ADAL" clId="{5C2D0706-3CF4-4125-AB28-4A2CF1A59C57}" dt="2024-10-27T19:13:37.279" v="5487" actId="1076"/>
          <ac:spMkLst>
            <pc:docMk/>
            <pc:sldMk cId="3162177334" sldId="329"/>
            <ac:spMk id="2" creationId="{730A885C-C16F-EA5F-5D27-9689F1990BE3}"/>
          </ac:spMkLst>
        </pc:spChg>
        <pc:spChg chg="add mod">
          <ac:chgData name="Majdi Maalej" userId="1cda1c91-44c1-4441-b74e-e6c0b13eb154" providerId="ADAL" clId="{5C2D0706-3CF4-4125-AB28-4A2CF1A59C57}" dt="2024-10-27T19:13:10.608" v="5484" actId="1076"/>
          <ac:spMkLst>
            <pc:docMk/>
            <pc:sldMk cId="3162177334" sldId="329"/>
            <ac:spMk id="3" creationId="{D437E60C-275C-A740-C731-07AD8ADC0194}"/>
          </ac:spMkLst>
        </pc:spChg>
        <pc:spChg chg="mod">
          <ac:chgData name="Majdi Maalej" userId="1cda1c91-44c1-4441-b74e-e6c0b13eb154" providerId="ADAL" clId="{5C2D0706-3CF4-4125-AB28-4A2CF1A59C57}" dt="2024-10-18T19:44:11.552" v="3722" actId="14100"/>
          <ac:spMkLst>
            <pc:docMk/>
            <pc:sldMk cId="3162177334" sldId="329"/>
            <ac:spMk id="6" creationId="{19ED86D3-DF7C-4F88-A1FC-700E3268E2B0}"/>
          </ac:spMkLst>
        </pc:spChg>
        <pc:spChg chg="del">
          <ac:chgData name="Majdi Maalej" userId="1cda1c91-44c1-4441-b74e-e6c0b13eb154" providerId="ADAL" clId="{5C2D0706-3CF4-4125-AB28-4A2CF1A59C57}" dt="2024-10-18T19:19:26.995" v="2830" actId="478"/>
          <ac:spMkLst>
            <pc:docMk/>
            <pc:sldMk cId="3162177334" sldId="329"/>
            <ac:spMk id="8" creationId="{2B558208-07CC-12B6-126B-9CFDF4E7F10D}"/>
          </ac:spMkLst>
        </pc:spChg>
        <pc:spChg chg="mod">
          <ac:chgData name="Majdi Maalej" userId="1cda1c91-44c1-4441-b74e-e6c0b13eb154" providerId="ADAL" clId="{5C2D0706-3CF4-4125-AB28-4A2CF1A59C57}" dt="2024-10-18T19:19:14.457" v="2829" actId="20577"/>
          <ac:spMkLst>
            <pc:docMk/>
            <pc:sldMk cId="3162177334" sldId="329"/>
            <ac:spMk id="9" creationId="{A3EAD6C4-9494-C04A-EA55-9D28A02C496A}"/>
          </ac:spMkLst>
        </pc:spChg>
        <pc:picChg chg="add del mod">
          <ac:chgData name="Majdi Maalej" userId="1cda1c91-44c1-4441-b74e-e6c0b13eb154" providerId="ADAL" clId="{5C2D0706-3CF4-4125-AB28-4A2CF1A59C57}" dt="2024-10-19T17:38:30.581" v="4260" actId="478"/>
          <ac:picMkLst>
            <pc:docMk/>
            <pc:sldMk cId="3162177334" sldId="329"/>
            <ac:picMk id="5" creationId="{86FA27F0-7135-43D3-ADF2-0267FE30AE23}"/>
          </ac:picMkLst>
        </pc:picChg>
        <pc:picChg chg="add mod">
          <ac:chgData name="Majdi Maalej" userId="1cda1c91-44c1-4441-b74e-e6c0b13eb154" providerId="ADAL" clId="{5C2D0706-3CF4-4125-AB28-4A2CF1A59C57}" dt="2024-10-27T19:13:10.608" v="5484" actId="1076"/>
          <ac:picMkLst>
            <pc:docMk/>
            <pc:sldMk cId="3162177334" sldId="329"/>
            <ac:picMk id="5" creationId="{D00AD39C-0596-B0C6-6E94-63D53F595974}"/>
          </ac:picMkLst>
        </pc:picChg>
        <pc:picChg chg="add mod">
          <ac:chgData name="Majdi Maalej" userId="1cda1c91-44c1-4441-b74e-e6c0b13eb154" providerId="ADAL" clId="{5C2D0706-3CF4-4125-AB28-4A2CF1A59C57}" dt="2024-10-28T13:33:33.414" v="6717" actId="1076"/>
          <ac:picMkLst>
            <pc:docMk/>
            <pc:sldMk cId="3162177334" sldId="329"/>
            <ac:picMk id="3074" creationId="{F2839B3E-05CE-2158-2ADA-3884954640BD}"/>
          </ac:picMkLst>
        </pc:picChg>
      </pc:sldChg>
      <pc:sldChg chg="addSp delSp modSp new mod ord">
        <pc:chgData name="Majdi Maalej" userId="1cda1c91-44c1-4441-b74e-e6c0b13eb154" providerId="ADAL" clId="{5C2D0706-3CF4-4125-AB28-4A2CF1A59C57}" dt="2024-10-27T18:19:53.443" v="5388"/>
        <pc:sldMkLst>
          <pc:docMk/>
          <pc:sldMk cId="1583872056" sldId="330"/>
        </pc:sldMkLst>
        <pc:spChg chg="mod">
          <ac:chgData name="Majdi Maalej" userId="1cda1c91-44c1-4441-b74e-e6c0b13eb154" providerId="ADAL" clId="{5C2D0706-3CF4-4125-AB28-4A2CF1A59C57}" dt="2024-10-19T16:32:44.680" v="3934" actId="20577"/>
          <ac:spMkLst>
            <pc:docMk/>
            <pc:sldMk cId="1583872056" sldId="330"/>
            <ac:spMk id="2" creationId="{6899B7D4-F5BF-5303-E8A0-280324922BF4}"/>
          </ac:spMkLst>
        </pc:spChg>
        <pc:spChg chg="del">
          <ac:chgData name="Majdi Maalej" userId="1cda1c91-44c1-4441-b74e-e6c0b13eb154" providerId="ADAL" clId="{5C2D0706-3CF4-4125-AB28-4A2CF1A59C57}" dt="2024-10-19T11:14:34.104" v="3915" actId="478"/>
          <ac:spMkLst>
            <pc:docMk/>
            <pc:sldMk cId="1583872056" sldId="330"/>
            <ac:spMk id="3" creationId="{4A61D039-363E-1347-0D13-D5B3101A31DB}"/>
          </ac:spMkLst>
        </pc:spChg>
        <pc:spChg chg="del">
          <ac:chgData name="Majdi Maalej" userId="1cda1c91-44c1-4441-b74e-e6c0b13eb154" providerId="ADAL" clId="{5C2D0706-3CF4-4125-AB28-4A2CF1A59C57}" dt="2024-10-19T11:14:39.929" v="3920" actId="478"/>
          <ac:spMkLst>
            <pc:docMk/>
            <pc:sldMk cId="1583872056" sldId="330"/>
            <ac:spMk id="5" creationId="{2D24D983-051D-EDC6-F666-82D95D422AD5}"/>
          </ac:spMkLst>
        </pc:spChg>
        <pc:spChg chg="add mod">
          <ac:chgData name="Majdi Maalej" userId="1cda1c91-44c1-4441-b74e-e6c0b13eb154" providerId="ADAL" clId="{5C2D0706-3CF4-4125-AB28-4A2CF1A59C57}" dt="2024-10-19T16:32:51.253" v="3935"/>
          <ac:spMkLst>
            <pc:docMk/>
            <pc:sldMk cId="1583872056" sldId="330"/>
            <ac:spMk id="8" creationId="{E7C508E6-4651-43E2-B4C0-891994A2CB93}"/>
          </ac:spMkLst>
        </pc:spChg>
        <pc:spChg chg="add mod">
          <ac:chgData name="Majdi Maalej" userId="1cda1c91-44c1-4441-b74e-e6c0b13eb154" providerId="ADAL" clId="{5C2D0706-3CF4-4125-AB28-4A2CF1A59C57}" dt="2024-10-19T17:30:12.032" v="4174" actId="1076"/>
          <ac:spMkLst>
            <pc:docMk/>
            <pc:sldMk cId="1583872056" sldId="330"/>
            <ac:spMk id="14" creationId="{8A3C7AD3-B14B-74A0-CDBE-B15F59679AFB}"/>
          </ac:spMkLst>
        </pc:spChg>
        <pc:spChg chg="add mod">
          <ac:chgData name="Majdi Maalej" userId="1cda1c91-44c1-4441-b74e-e6c0b13eb154" providerId="ADAL" clId="{5C2D0706-3CF4-4125-AB28-4A2CF1A59C57}" dt="2024-10-19T17:31:13.643" v="4180" actId="1076"/>
          <ac:spMkLst>
            <pc:docMk/>
            <pc:sldMk cId="1583872056" sldId="330"/>
            <ac:spMk id="17" creationId="{CC520526-A163-5B28-706D-C70996EAA639}"/>
          </ac:spMkLst>
        </pc:spChg>
        <pc:spChg chg="add mod">
          <ac:chgData name="Majdi Maalej" userId="1cda1c91-44c1-4441-b74e-e6c0b13eb154" providerId="ADAL" clId="{5C2D0706-3CF4-4125-AB28-4A2CF1A59C57}" dt="2024-10-19T17:30:02.890" v="4171" actId="1076"/>
          <ac:spMkLst>
            <pc:docMk/>
            <pc:sldMk cId="1583872056" sldId="330"/>
            <ac:spMk id="18" creationId="{0AF3DEB1-AB0C-B639-D689-A0772411F1CF}"/>
          </ac:spMkLst>
        </pc:spChg>
        <pc:spChg chg="add mod">
          <ac:chgData name="Majdi Maalej" userId="1cda1c91-44c1-4441-b74e-e6c0b13eb154" providerId="ADAL" clId="{5C2D0706-3CF4-4125-AB28-4A2CF1A59C57}" dt="2024-10-19T17:33:07.154" v="4203" actId="20577"/>
          <ac:spMkLst>
            <pc:docMk/>
            <pc:sldMk cId="1583872056" sldId="330"/>
            <ac:spMk id="21" creationId="{0C9FD7A8-5E47-CA0B-C016-31654E586F5F}"/>
          </ac:spMkLst>
        </pc:spChg>
        <pc:grpChg chg="add mod">
          <ac:chgData name="Majdi Maalej" userId="1cda1c91-44c1-4441-b74e-e6c0b13eb154" providerId="ADAL" clId="{5C2D0706-3CF4-4125-AB28-4A2CF1A59C57}" dt="2024-10-19T16:51:52.055" v="3964" actId="164"/>
          <ac:grpSpMkLst>
            <pc:docMk/>
            <pc:sldMk cId="1583872056" sldId="330"/>
            <ac:grpSpMk id="15" creationId="{01928D97-8D69-57DE-A4B9-A3CB77960D5A}"/>
          </ac:grpSpMkLst>
        </pc:grpChg>
        <pc:picChg chg="add del mod">
          <ac:chgData name="Majdi Maalej" userId="1cda1c91-44c1-4441-b74e-e6c0b13eb154" providerId="ADAL" clId="{5C2D0706-3CF4-4125-AB28-4A2CF1A59C57}" dt="2024-10-19T17:05:23.441" v="4072" actId="478"/>
          <ac:picMkLst>
            <pc:docMk/>
            <pc:sldMk cId="1583872056" sldId="330"/>
            <ac:picMk id="7" creationId="{C2CE8043-0DDD-68FA-6D0F-589ED5EBA5FE}"/>
          </ac:picMkLst>
        </pc:picChg>
        <pc:picChg chg="add del mod">
          <ac:chgData name="Majdi Maalej" userId="1cda1c91-44c1-4441-b74e-e6c0b13eb154" providerId="ADAL" clId="{5C2D0706-3CF4-4125-AB28-4A2CF1A59C57}" dt="2024-10-19T17:15:08.805" v="4100" actId="478"/>
          <ac:picMkLst>
            <pc:docMk/>
            <pc:sldMk cId="1583872056" sldId="330"/>
            <ac:picMk id="10" creationId="{3C893964-4C97-A68C-059D-C2FD064F13E2}"/>
          </ac:picMkLst>
        </pc:picChg>
        <pc:picChg chg="add del mod modCrop">
          <ac:chgData name="Majdi Maalej" userId="1cda1c91-44c1-4441-b74e-e6c0b13eb154" providerId="ADAL" clId="{5C2D0706-3CF4-4125-AB28-4A2CF1A59C57}" dt="2024-10-19T17:16:04.905" v="4105" actId="478"/>
          <ac:picMkLst>
            <pc:docMk/>
            <pc:sldMk cId="1583872056" sldId="330"/>
            <ac:picMk id="12" creationId="{CC0F8169-1A2A-464E-27EA-26C902D320ED}"/>
          </ac:picMkLst>
        </pc:picChg>
        <pc:picChg chg="add del mod">
          <ac:chgData name="Majdi Maalej" userId="1cda1c91-44c1-4441-b74e-e6c0b13eb154" providerId="ADAL" clId="{5C2D0706-3CF4-4125-AB28-4A2CF1A59C57}" dt="2024-10-19T17:16:47.995" v="4111" actId="478"/>
          <ac:picMkLst>
            <pc:docMk/>
            <pc:sldMk cId="1583872056" sldId="330"/>
            <ac:picMk id="20" creationId="{80078693-6699-FA68-794C-79831896CCF5}"/>
          </ac:picMkLst>
        </pc:picChg>
        <pc:picChg chg="add mod">
          <ac:chgData name="Majdi Maalej" userId="1cda1c91-44c1-4441-b74e-e6c0b13eb154" providerId="ADAL" clId="{5C2D0706-3CF4-4125-AB28-4A2CF1A59C57}" dt="2024-10-27T18:19:53.443" v="5388"/>
          <ac:picMkLst>
            <pc:docMk/>
            <pc:sldMk cId="1583872056" sldId="330"/>
            <ac:picMk id="2050" creationId="{AA4C9ECF-A117-94B2-1039-7A87EC3B33D6}"/>
          </ac:picMkLst>
        </pc:picChg>
        <pc:picChg chg="add mod">
          <ac:chgData name="Majdi Maalej" userId="1cda1c91-44c1-4441-b74e-e6c0b13eb154" providerId="ADAL" clId="{5C2D0706-3CF4-4125-AB28-4A2CF1A59C57}" dt="2024-10-19T17:29:13.152" v="4160" actId="1076"/>
          <ac:picMkLst>
            <pc:docMk/>
            <pc:sldMk cId="1583872056" sldId="330"/>
            <ac:picMk id="2052" creationId="{B054A1EE-EECC-6EAA-D4A3-1C419D42B4C1}"/>
          </ac:picMkLst>
        </pc:picChg>
        <pc:picChg chg="add mod">
          <ac:chgData name="Majdi Maalej" userId="1cda1c91-44c1-4441-b74e-e6c0b13eb154" providerId="ADAL" clId="{5C2D0706-3CF4-4125-AB28-4A2CF1A59C57}" dt="2024-10-19T17:31:13.643" v="4180" actId="1076"/>
          <ac:picMkLst>
            <pc:docMk/>
            <pc:sldMk cId="1583872056" sldId="330"/>
            <ac:picMk id="2054" creationId="{F01575E3-43A7-52CA-DB1B-2BAED53D706A}"/>
          </ac:picMkLst>
        </pc:picChg>
        <pc:picChg chg="add mod">
          <ac:chgData name="Majdi Maalej" userId="1cda1c91-44c1-4441-b74e-e6c0b13eb154" providerId="ADAL" clId="{5C2D0706-3CF4-4125-AB28-4A2CF1A59C57}" dt="2024-10-19T17:29:52.680" v="4167" actId="1076"/>
          <ac:picMkLst>
            <pc:docMk/>
            <pc:sldMk cId="1583872056" sldId="330"/>
            <ac:picMk id="2056" creationId="{0C1A7D37-2924-5960-7978-D8A0A10E9F79}"/>
          </ac:picMkLst>
        </pc:picChg>
      </pc:sldChg>
      <pc:sldChg chg="addSp delSp modSp new del mod">
        <pc:chgData name="Majdi Maalej" userId="1cda1c91-44c1-4441-b74e-e6c0b13eb154" providerId="ADAL" clId="{5C2D0706-3CF4-4125-AB28-4A2CF1A59C57}" dt="2024-10-19T18:15:52.335" v="4298" actId="47"/>
        <pc:sldMkLst>
          <pc:docMk/>
          <pc:sldMk cId="426204564" sldId="331"/>
        </pc:sldMkLst>
        <pc:spChg chg="mod">
          <ac:chgData name="Majdi Maalej" userId="1cda1c91-44c1-4441-b74e-e6c0b13eb154" providerId="ADAL" clId="{5C2D0706-3CF4-4125-AB28-4A2CF1A59C57}" dt="2024-10-19T17:35:44.744" v="4221" actId="20577"/>
          <ac:spMkLst>
            <pc:docMk/>
            <pc:sldMk cId="426204564" sldId="331"/>
            <ac:spMk id="2" creationId="{E4074029-4BF9-52F1-C6DE-758CFF4DB8E3}"/>
          </ac:spMkLst>
        </pc:spChg>
        <pc:spChg chg="del">
          <ac:chgData name="Majdi Maalej" userId="1cda1c91-44c1-4441-b74e-e6c0b13eb154" providerId="ADAL" clId="{5C2D0706-3CF4-4125-AB28-4A2CF1A59C57}" dt="2024-10-19T17:36:02.394" v="4222" actId="478"/>
          <ac:spMkLst>
            <pc:docMk/>
            <pc:sldMk cId="426204564" sldId="331"/>
            <ac:spMk id="3" creationId="{E80B3AFE-60BB-C1FA-A567-B82474CB4AE4}"/>
          </ac:spMkLst>
        </pc:spChg>
        <pc:spChg chg="del">
          <ac:chgData name="Majdi Maalej" userId="1cda1c91-44c1-4441-b74e-e6c0b13eb154" providerId="ADAL" clId="{5C2D0706-3CF4-4125-AB28-4A2CF1A59C57}" dt="2024-10-19T17:36:03.129" v="4223" actId="478"/>
          <ac:spMkLst>
            <pc:docMk/>
            <pc:sldMk cId="426204564" sldId="331"/>
            <ac:spMk id="5" creationId="{E964DA4E-EB7D-364F-C855-6F38AFEA484A}"/>
          </ac:spMkLst>
        </pc:spChg>
        <pc:spChg chg="add mod">
          <ac:chgData name="Majdi Maalej" userId="1cda1c91-44c1-4441-b74e-e6c0b13eb154" providerId="ADAL" clId="{5C2D0706-3CF4-4125-AB28-4A2CF1A59C57}" dt="2024-10-19T17:36:07.059" v="4224"/>
          <ac:spMkLst>
            <pc:docMk/>
            <pc:sldMk cId="426204564" sldId="331"/>
            <ac:spMk id="6" creationId="{3DADF515-27A7-A7E1-3F6D-CF29A7189B43}"/>
          </ac:spMkLst>
        </pc:spChg>
      </pc:sldChg>
      <pc:sldChg chg="new del">
        <pc:chgData name="Majdi Maalej" userId="1cda1c91-44c1-4441-b74e-e6c0b13eb154" providerId="ADAL" clId="{5C2D0706-3CF4-4125-AB28-4A2CF1A59C57}" dt="2024-10-19T18:15:53.212" v="4299" actId="47"/>
        <pc:sldMkLst>
          <pc:docMk/>
          <pc:sldMk cId="765462498" sldId="332"/>
        </pc:sldMkLst>
      </pc:sldChg>
      <pc:sldChg chg="addSp delSp modSp add mod ord">
        <pc:chgData name="Majdi Maalej" userId="1cda1c91-44c1-4441-b74e-e6c0b13eb154" providerId="ADAL" clId="{5C2D0706-3CF4-4125-AB28-4A2CF1A59C57}" dt="2024-10-29T18:04:52.087" v="9288" actId="20577"/>
        <pc:sldMkLst>
          <pc:docMk/>
          <pc:sldMk cId="2759694433" sldId="333"/>
        </pc:sldMkLst>
        <pc:spChg chg="mod">
          <ac:chgData name="Majdi Maalej" userId="1cda1c91-44c1-4441-b74e-e6c0b13eb154" providerId="ADAL" clId="{5C2D0706-3CF4-4125-AB28-4A2CF1A59C57}" dt="2024-10-29T18:04:52.087" v="9288" actId="20577"/>
          <ac:spMkLst>
            <pc:docMk/>
            <pc:sldMk cId="2759694433" sldId="333"/>
            <ac:spMk id="6" creationId="{52ADACB8-5227-2565-B564-32C698AC1AE6}"/>
          </ac:spMkLst>
        </pc:spChg>
        <pc:spChg chg="add del mod">
          <ac:chgData name="Majdi Maalej" userId="1cda1c91-44c1-4441-b74e-e6c0b13eb154" providerId="ADAL" clId="{5C2D0706-3CF4-4125-AB28-4A2CF1A59C57}" dt="2024-10-27T19:10:31.405" v="5404" actId="478"/>
          <ac:spMkLst>
            <pc:docMk/>
            <pc:sldMk cId="2759694433" sldId="333"/>
            <ac:spMk id="12" creationId="{C410BA80-4FBD-067C-6AC6-83E369814AF7}"/>
          </ac:spMkLst>
        </pc:spChg>
        <pc:spChg chg="add mod">
          <ac:chgData name="Majdi Maalej" userId="1cda1c91-44c1-4441-b74e-e6c0b13eb154" providerId="ADAL" clId="{5C2D0706-3CF4-4125-AB28-4A2CF1A59C57}" dt="2024-10-27T19:12:07.688" v="5455" actId="14100"/>
          <ac:spMkLst>
            <pc:docMk/>
            <pc:sldMk cId="2759694433" sldId="333"/>
            <ac:spMk id="14" creationId="{CB0B5441-8FF1-C264-8DDA-F6D240B80243}"/>
          </ac:spMkLst>
        </pc:spChg>
        <pc:spChg chg="add mod">
          <ac:chgData name="Majdi Maalej" userId="1cda1c91-44c1-4441-b74e-e6c0b13eb154" providerId="ADAL" clId="{5C2D0706-3CF4-4125-AB28-4A2CF1A59C57}" dt="2024-10-27T19:12:25.872" v="5480" actId="1076"/>
          <ac:spMkLst>
            <pc:docMk/>
            <pc:sldMk cId="2759694433" sldId="333"/>
            <ac:spMk id="15" creationId="{629F714E-D38E-D972-8B91-8676C8C6423C}"/>
          </ac:spMkLst>
        </pc:spChg>
        <pc:picChg chg="add del mod">
          <ac:chgData name="Majdi Maalej" userId="1cda1c91-44c1-4441-b74e-e6c0b13eb154" providerId="ADAL" clId="{5C2D0706-3CF4-4125-AB28-4A2CF1A59C57}" dt="2024-10-27T19:02:41.182" v="5393" actId="478"/>
          <ac:picMkLst>
            <pc:docMk/>
            <pc:sldMk cId="2759694433" sldId="333"/>
            <ac:picMk id="5" creationId="{A1CFB593-F04F-2C1A-19FE-9A0DBBB21E16}"/>
          </ac:picMkLst>
        </pc:picChg>
        <pc:picChg chg="add mod">
          <ac:chgData name="Majdi Maalej" userId="1cda1c91-44c1-4441-b74e-e6c0b13eb154" providerId="ADAL" clId="{5C2D0706-3CF4-4125-AB28-4A2CF1A59C57}" dt="2024-10-27T19:03:00.568" v="5398" actId="1076"/>
          <ac:picMkLst>
            <pc:docMk/>
            <pc:sldMk cId="2759694433" sldId="333"/>
            <ac:picMk id="8" creationId="{9CDE1C1C-5737-1BA2-3A9A-79315E5F6CD5}"/>
          </ac:picMkLst>
        </pc:picChg>
        <pc:picChg chg="add mod">
          <ac:chgData name="Majdi Maalej" userId="1cda1c91-44c1-4441-b74e-e6c0b13eb154" providerId="ADAL" clId="{5C2D0706-3CF4-4125-AB28-4A2CF1A59C57}" dt="2024-10-27T19:07:58.687" v="5401" actId="1076"/>
          <ac:picMkLst>
            <pc:docMk/>
            <pc:sldMk cId="2759694433" sldId="333"/>
            <ac:picMk id="10" creationId="{7293A932-4B7F-43F6-F99B-8B021CF22041}"/>
          </ac:picMkLst>
        </pc:picChg>
      </pc:sldChg>
      <pc:sldChg chg="addSp delSp modSp add mod modNotesTx">
        <pc:chgData name="Majdi Maalej" userId="1cda1c91-44c1-4441-b74e-e6c0b13eb154" providerId="ADAL" clId="{5C2D0706-3CF4-4125-AB28-4A2CF1A59C57}" dt="2024-10-29T18:19:41.363" v="9458" actId="20577"/>
        <pc:sldMkLst>
          <pc:docMk/>
          <pc:sldMk cId="3686017681" sldId="334"/>
        </pc:sldMkLst>
        <pc:spChg chg="add">
          <ac:chgData name="Majdi Maalej" userId="1cda1c91-44c1-4441-b74e-e6c0b13eb154" providerId="ADAL" clId="{5C2D0706-3CF4-4125-AB28-4A2CF1A59C57}" dt="2024-10-29T17:46:01.027" v="8988"/>
          <ac:spMkLst>
            <pc:docMk/>
            <pc:sldMk cId="3686017681" sldId="334"/>
            <ac:spMk id="2" creationId="{0D49D57C-F0DC-1CC0-4131-F04EB2F1A109}"/>
          </ac:spMkLst>
        </pc:spChg>
        <pc:spChg chg="add">
          <ac:chgData name="Majdi Maalej" userId="1cda1c91-44c1-4441-b74e-e6c0b13eb154" providerId="ADAL" clId="{5C2D0706-3CF4-4125-AB28-4A2CF1A59C57}" dt="2024-10-29T17:46:06.422" v="8989"/>
          <ac:spMkLst>
            <pc:docMk/>
            <pc:sldMk cId="3686017681" sldId="334"/>
            <ac:spMk id="3" creationId="{1F44DE5E-B160-5C93-8C28-9282DECAAB4E}"/>
          </ac:spMkLst>
        </pc:spChg>
        <pc:spChg chg="add del mod">
          <ac:chgData name="Majdi Maalej" userId="1cda1c91-44c1-4441-b74e-e6c0b13eb154" providerId="ADAL" clId="{5C2D0706-3CF4-4125-AB28-4A2CF1A59C57}" dt="2024-10-19T18:21:35.209" v="4329" actId="478"/>
          <ac:spMkLst>
            <pc:docMk/>
            <pc:sldMk cId="3686017681" sldId="334"/>
            <ac:spMk id="3" creationId="{BC85ECDF-7550-3C31-E501-C7993953CFDD}"/>
          </ac:spMkLst>
        </pc:spChg>
        <pc:spChg chg="add mod ord">
          <ac:chgData name="Majdi Maalej" userId="1cda1c91-44c1-4441-b74e-e6c0b13eb154" providerId="ADAL" clId="{5C2D0706-3CF4-4125-AB28-4A2CF1A59C57}" dt="2024-10-29T18:19:41.363" v="9458" actId="20577"/>
          <ac:spMkLst>
            <pc:docMk/>
            <pc:sldMk cId="3686017681" sldId="334"/>
            <ac:spMk id="5" creationId="{646900BB-1757-4C13-DFB0-EF852EA80A9F}"/>
          </ac:spMkLst>
        </pc:spChg>
        <pc:spChg chg="del">
          <ac:chgData name="Majdi Maalej" userId="1cda1c91-44c1-4441-b74e-e6c0b13eb154" providerId="ADAL" clId="{5C2D0706-3CF4-4125-AB28-4A2CF1A59C57}" dt="2024-10-19T18:20:18.122" v="4322" actId="478"/>
          <ac:spMkLst>
            <pc:docMk/>
            <pc:sldMk cId="3686017681" sldId="334"/>
            <ac:spMk id="8" creationId="{48F909A2-3595-E5F2-66D8-0ED2FBF89918}"/>
          </ac:spMkLst>
        </pc:spChg>
        <pc:spChg chg="mod">
          <ac:chgData name="Majdi Maalej" userId="1cda1c91-44c1-4441-b74e-e6c0b13eb154" providerId="ADAL" clId="{5C2D0706-3CF4-4125-AB28-4A2CF1A59C57}" dt="2024-10-19T18:20:14.651" v="4321" actId="20577"/>
          <ac:spMkLst>
            <pc:docMk/>
            <pc:sldMk cId="3686017681" sldId="334"/>
            <ac:spMk id="9" creationId="{A213FF8F-A0E4-110F-CB27-A6E3461F3F60}"/>
          </ac:spMkLst>
        </pc:spChg>
      </pc:sldChg>
      <pc:sldChg chg="addSp delSp modSp add del mod ord">
        <pc:chgData name="Majdi Maalej" userId="1cda1c91-44c1-4441-b74e-e6c0b13eb154" providerId="ADAL" clId="{5C2D0706-3CF4-4125-AB28-4A2CF1A59C57}" dt="2024-10-29T18:04:31.809" v="9278" actId="47"/>
        <pc:sldMkLst>
          <pc:docMk/>
          <pc:sldMk cId="3254833598" sldId="335"/>
        </pc:sldMkLst>
        <pc:spChg chg="mod">
          <ac:chgData name="Majdi Maalej" userId="1cda1c91-44c1-4441-b74e-e6c0b13eb154" providerId="ADAL" clId="{5C2D0706-3CF4-4125-AB28-4A2CF1A59C57}" dt="2024-10-28T07:24:10.667" v="5617" actId="20577"/>
          <ac:spMkLst>
            <pc:docMk/>
            <pc:sldMk cId="3254833598" sldId="335"/>
            <ac:spMk id="2" creationId="{AD81BD35-52CF-8F32-B25B-A01A424602C7}"/>
          </ac:spMkLst>
        </pc:spChg>
        <pc:spChg chg="add mod">
          <ac:chgData name="Majdi Maalej" userId="1cda1c91-44c1-4441-b74e-e6c0b13eb154" providerId="ADAL" clId="{5C2D0706-3CF4-4125-AB28-4A2CF1A59C57}" dt="2024-10-28T13:15:49.995" v="6326" actId="20577"/>
          <ac:spMkLst>
            <pc:docMk/>
            <pc:sldMk cId="3254833598" sldId="335"/>
            <ac:spMk id="5" creationId="{12B380FF-0BBB-CCD8-FFDD-9DFA6ADBDEA9}"/>
          </ac:spMkLst>
        </pc:spChg>
        <pc:spChg chg="add mod">
          <ac:chgData name="Majdi Maalej" userId="1cda1c91-44c1-4441-b74e-e6c0b13eb154" providerId="ADAL" clId="{5C2D0706-3CF4-4125-AB28-4A2CF1A59C57}" dt="2024-10-28T12:29:14.271" v="6013" actId="20577"/>
          <ac:spMkLst>
            <pc:docMk/>
            <pc:sldMk cId="3254833598" sldId="335"/>
            <ac:spMk id="8" creationId="{0B1804DB-C703-3678-4291-7B873A1477E5}"/>
          </ac:spMkLst>
        </pc:spChg>
        <pc:spChg chg="add del mod">
          <ac:chgData name="Majdi Maalej" userId="1cda1c91-44c1-4441-b74e-e6c0b13eb154" providerId="ADAL" clId="{5C2D0706-3CF4-4125-AB28-4A2CF1A59C57}" dt="2024-10-28T12:35:13.314" v="6255" actId="478"/>
          <ac:spMkLst>
            <pc:docMk/>
            <pc:sldMk cId="3254833598" sldId="335"/>
            <ac:spMk id="9" creationId="{D9EF0928-1427-B2F1-8CCB-6F97338DBCB9}"/>
          </ac:spMkLst>
        </pc:spChg>
      </pc:sldChg>
      <pc:sldChg chg="addSp delSp modSp add mod">
        <pc:chgData name="Majdi Maalej" userId="1cda1c91-44c1-4441-b74e-e6c0b13eb154" providerId="ADAL" clId="{5C2D0706-3CF4-4125-AB28-4A2CF1A59C57}" dt="2024-10-30T09:24:23.120" v="9545" actId="20577"/>
        <pc:sldMkLst>
          <pc:docMk/>
          <pc:sldMk cId="1467772933" sldId="336"/>
        </pc:sldMkLst>
        <pc:spChg chg="add">
          <ac:chgData name="Majdi Maalej" userId="1cda1c91-44c1-4441-b74e-e6c0b13eb154" providerId="ADAL" clId="{5C2D0706-3CF4-4125-AB28-4A2CF1A59C57}" dt="2024-10-30T08:55:09.023" v="9459"/>
          <ac:spMkLst>
            <pc:docMk/>
            <pc:sldMk cId="1467772933" sldId="336"/>
            <ac:spMk id="3" creationId="{36D69BBE-BABF-56D8-15D1-8EEAF44FAECF}"/>
          </ac:spMkLst>
        </pc:spChg>
        <pc:spChg chg="mod">
          <ac:chgData name="Majdi Maalej" userId="1cda1c91-44c1-4441-b74e-e6c0b13eb154" providerId="ADAL" clId="{5C2D0706-3CF4-4125-AB28-4A2CF1A59C57}" dt="2024-10-28T07:24:30.578" v="5630" actId="20577"/>
          <ac:spMkLst>
            <pc:docMk/>
            <pc:sldMk cId="1467772933" sldId="336"/>
            <ac:spMk id="6" creationId="{73206582-FE8E-FFDF-43DA-4FB0EC84DD39}"/>
          </ac:spMkLst>
        </pc:spChg>
        <pc:spChg chg="add del mod">
          <ac:chgData name="Majdi Maalej" userId="1cda1c91-44c1-4441-b74e-e6c0b13eb154" providerId="ADAL" clId="{5C2D0706-3CF4-4125-AB28-4A2CF1A59C57}" dt="2024-10-30T08:55:27.021" v="9464" actId="22"/>
          <ac:spMkLst>
            <pc:docMk/>
            <pc:sldMk cId="1467772933" sldId="336"/>
            <ac:spMk id="7" creationId="{01C17E59-4CED-BFBF-D3E0-07189C3CD6B0}"/>
          </ac:spMkLst>
        </pc:spChg>
        <pc:spChg chg="add del mod">
          <ac:chgData name="Majdi Maalej" userId="1cda1c91-44c1-4441-b74e-e6c0b13eb154" providerId="ADAL" clId="{5C2D0706-3CF4-4125-AB28-4A2CF1A59C57}" dt="2024-10-30T08:55:35.936" v="9466" actId="478"/>
          <ac:spMkLst>
            <pc:docMk/>
            <pc:sldMk cId="1467772933" sldId="336"/>
            <ac:spMk id="8" creationId="{4A3489E0-C8F4-08F2-B5E0-863A3BCAF3D2}"/>
          </ac:spMkLst>
        </pc:spChg>
        <pc:spChg chg="add mod">
          <ac:chgData name="Majdi Maalej" userId="1cda1c91-44c1-4441-b74e-e6c0b13eb154" providerId="ADAL" clId="{5C2D0706-3CF4-4125-AB28-4A2CF1A59C57}" dt="2024-10-30T09:24:23.120" v="9545" actId="20577"/>
          <ac:spMkLst>
            <pc:docMk/>
            <pc:sldMk cId="1467772933" sldId="336"/>
            <ac:spMk id="10" creationId="{6ABBA5F7-1E87-D149-67FF-E9D1819670F4}"/>
          </ac:spMkLst>
        </pc:spChg>
        <pc:spChg chg="add">
          <ac:chgData name="Majdi Maalej" userId="1cda1c91-44c1-4441-b74e-e6c0b13eb154" providerId="ADAL" clId="{5C2D0706-3CF4-4125-AB28-4A2CF1A59C57}" dt="2024-10-30T08:55:59.004" v="9476"/>
          <ac:spMkLst>
            <pc:docMk/>
            <pc:sldMk cId="1467772933" sldId="336"/>
            <ac:spMk id="11" creationId="{1392E244-F441-E4E4-7AE3-CF77CF618F44}"/>
          </ac:spMkLst>
        </pc:spChg>
        <pc:spChg chg="add">
          <ac:chgData name="Majdi Maalej" userId="1cda1c91-44c1-4441-b74e-e6c0b13eb154" providerId="ADAL" clId="{5C2D0706-3CF4-4125-AB28-4A2CF1A59C57}" dt="2024-10-30T08:58:34.198" v="9483"/>
          <ac:spMkLst>
            <pc:docMk/>
            <pc:sldMk cId="1467772933" sldId="336"/>
            <ac:spMk id="12" creationId="{8F464CBE-871A-7029-61A1-7D03FE0932E8}"/>
          </ac:spMkLst>
        </pc:spChg>
        <pc:spChg chg="add">
          <ac:chgData name="Majdi Maalej" userId="1cda1c91-44c1-4441-b74e-e6c0b13eb154" providerId="ADAL" clId="{5C2D0706-3CF4-4125-AB28-4A2CF1A59C57}" dt="2024-10-30T08:59:50.840" v="9489"/>
          <ac:spMkLst>
            <pc:docMk/>
            <pc:sldMk cId="1467772933" sldId="336"/>
            <ac:spMk id="13" creationId="{ADA00A32-6F8E-F84E-26D7-1A8315FF1A2C}"/>
          </ac:spMkLst>
        </pc:spChg>
        <pc:spChg chg="add">
          <ac:chgData name="Majdi Maalej" userId="1cda1c91-44c1-4441-b74e-e6c0b13eb154" providerId="ADAL" clId="{5C2D0706-3CF4-4125-AB28-4A2CF1A59C57}" dt="2024-10-30T08:59:55.213" v="9490"/>
          <ac:spMkLst>
            <pc:docMk/>
            <pc:sldMk cId="1467772933" sldId="336"/>
            <ac:spMk id="14" creationId="{46C3D311-DEC2-0B7F-EB94-139600EBCC7D}"/>
          </ac:spMkLst>
        </pc:spChg>
        <pc:spChg chg="add del">
          <ac:chgData name="Majdi Maalej" userId="1cda1c91-44c1-4441-b74e-e6c0b13eb154" providerId="ADAL" clId="{5C2D0706-3CF4-4125-AB28-4A2CF1A59C57}" dt="2024-10-30T08:59:59.455" v="9493" actId="22"/>
          <ac:spMkLst>
            <pc:docMk/>
            <pc:sldMk cId="1467772933" sldId="336"/>
            <ac:spMk id="16" creationId="{B77B1040-9F40-B8AF-08BA-1CBFEF0477B3}"/>
          </ac:spMkLst>
        </pc:spChg>
        <pc:spChg chg="add">
          <ac:chgData name="Majdi Maalej" userId="1cda1c91-44c1-4441-b74e-e6c0b13eb154" providerId="ADAL" clId="{5C2D0706-3CF4-4125-AB28-4A2CF1A59C57}" dt="2024-10-30T09:00:01.269" v="9494"/>
          <ac:spMkLst>
            <pc:docMk/>
            <pc:sldMk cId="1467772933" sldId="336"/>
            <ac:spMk id="17" creationId="{91872AD1-1E27-30BA-5391-061F62621D42}"/>
          </ac:spMkLst>
        </pc:spChg>
        <pc:spChg chg="add">
          <ac:chgData name="Majdi Maalej" userId="1cda1c91-44c1-4441-b74e-e6c0b13eb154" providerId="ADAL" clId="{5C2D0706-3CF4-4125-AB28-4A2CF1A59C57}" dt="2024-10-30T09:16:48.582" v="9532"/>
          <ac:spMkLst>
            <pc:docMk/>
            <pc:sldMk cId="1467772933" sldId="336"/>
            <ac:spMk id="18" creationId="{08C95D86-D2DA-D265-34C3-51FD2F1B315B}"/>
          </ac:spMkLst>
        </pc:spChg>
      </pc:sldChg>
      <pc:sldChg chg="addSp delSp modSp new mod">
        <pc:chgData name="Majdi Maalej" userId="1cda1c91-44c1-4441-b74e-e6c0b13eb154" providerId="ADAL" clId="{5C2D0706-3CF4-4125-AB28-4A2CF1A59C57}" dt="2024-10-28T19:52:20.995" v="8981"/>
        <pc:sldMkLst>
          <pc:docMk/>
          <pc:sldMk cId="3488484873" sldId="337"/>
        </pc:sldMkLst>
        <pc:spChg chg="mod">
          <ac:chgData name="Majdi Maalej" userId="1cda1c91-44c1-4441-b74e-e6c0b13eb154" providerId="ADAL" clId="{5C2D0706-3CF4-4125-AB28-4A2CF1A59C57}" dt="2024-10-28T19:16:54.608" v="7615" actId="20577"/>
          <ac:spMkLst>
            <pc:docMk/>
            <pc:sldMk cId="3488484873" sldId="337"/>
            <ac:spMk id="2" creationId="{F055779F-5F47-79EE-5138-416A74F08573}"/>
          </ac:spMkLst>
        </pc:spChg>
        <pc:spChg chg="del mod">
          <ac:chgData name="Majdi Maalej" userId="1cda1c91-44c1-4441-b74e-e6c0b13eb154" providerId="ADAL" clId="{5C2D0706-3CF4-4125-AB28-4A2CF1A59C57}" dt="2024-10-28T19:42:25.932" v="8385" actId="478"/>
          <ac:spMkLst>
            <pc:docMk/>
            <pc:sldMk cId="3488484873" sldId="337"/>
            <ac:spMk id="3" creationId="{1CDF8E60-329E-A62E-9B01-4D66536F9633}"/>
          </ac:spMkLst>
        </pc:spChg>
        <pc:spChg chg="del">
          <ac:chgData name="Majdi Maalej" userId="1cda1c91-44c1-4441-b74e-e6c0b13eb154" providerId="ADAL" clId="{5C2D0706-3CF4-4125-AB28-4A2CF1A59C57}" dt="2024-10-28T19:17:05.315" v="7618" actId="478"/>
          <ac:spMkLst>
            <pc:docMk/>
            <pc:sldMk cId="3488484873" sldId="337"/>
            <ac:spMk id="5" creationId="{FCAB1D6E-8418-F813-D5DC-96492383A8B2}"/>
          </ac:spMkLst>
        </pc:spChg>
        <pc:spChg chg="add mod">
          <ac:chgData name="Majdi Maalej" userId="1cda1c91-44c1-4441-b74e-e6c0b13eb154" providerId="ADAL" clId="{5C2D0706-3CF4-4125-AB28-4A2CF1A59C57}" dt="2024-10-28T19:52:20.995" v="8981"/>
          <ac:spMkLst>
            <pc:docMk/>
            <pc:sldMk cId="3488484873" sldId="337"/>
            <ac:spMk id="6" creationId="{228900B0-82E4-4467-62B6-BFA31FC279E3}"/>
          </ac:spMkLst>
        </pc:spChg>
        <pc:spChg chg="add del mod">
          <ac:chgData name="Majdi Maalej" userId="1cda1c91-44c1-4441-b74e-e6c0b13eb154" providerId="ADAL" clId="{5C2D0706-3CF4-4125-AB28-4A2CF1A59C57}" dt="2024-10-28T19:42:28.140" v="8386" actId="478"/>
          <ac:spMkLst>
            <pc:docMk/>
            <pc:sldMk cId="3488484873" sldId="337"/>
            <ac:spMk id="8" creationId="{A8A27C00-E899-B589-1CB8-EA431075AB89}"/>
          </ac:spMkLst>
        </pc:spChg>
      </pc:sldChg>
      <pc:sldChg chg="addSp delSp modSp add del mod">
        <pc:chgData name="Majdi Maalej" userId="1cda1c91-44c1-4441-b74e-e6c0b13eb154" providerId="ADAL" clId="{5C2D0706-3CF4-4125-AB28-4A2CF1A59C57}" dt="2024-10-29T18:03:58.417" v="9275" actId="47"/>
        <pc:sldMkLst>
          <pc:docMk/>
          <pc:sldMk cId="3942196333" sldId="338"/>
        </pc:sldMkLst>
        <pc:spChg chg="mod">
          <ac:chgData name="Majdi Maalej" userId="1cda1c91-44c1-4441-b74e-e6c0b13eb154" providerId="ADAL" clId="{5C2D0706-3CF4-4125-AB28-4A2CF1A59C57}" dt="2024-10-28T13:31:39.736" v="6704" actId="20577"/>
          <ac:spMkLst>
            <pc:docMk/>
            <pc:sldMk cId="3942196333" sldId="338"/>
            <ac:spMk id="2" creationId="{862401B8-6FD9-6F14-E581-BA979E73C6A5}"/>
          </ac:spMkLst>
        </pc:spChg>
        <pc:spChg chg="del">
          <ac:chgData name="Majdi Maalej" userId="1cda1c91-44c1-4441-b74e-e6c0b13eb154" providerId="ADAL" clId="{5C2D0706-3CF4-4125-AB28-4A2CF1A59C57}" dt="2024-10-28T13:31:41.351" v="6705" actId="478"/>
          <ac:spMkLst>
            <pc:docMk/>
            <pc:sldMk cId="3942196333" sldId="338"/>
            <ac:spMk id="3" creationId="{E5D36D21-10AF-CD8A-F927-FC585B66CD9E}"/>
          </ac:spMkLst>
        </pc:spChg>
        <pc:spChg chg="mod">
          <ac:chgData name="Majdi Maalej" userId="1cda1c91-44c1-4441-b74e-e6c0b13eb154" providerId="ADAL" clId="{5C2D0706-3CF4-4125-AB28-4A2CF1A59C57}" dt="2024-10-28T13:29:31.758" v="6703" actId="20577"/>
          <ac:spMkLst>
            <pc:docMk/>
            <pc:sldMk cId="3942196333" sldId="338"/>
            <ac:spMk id="5" creationId="{1A204942-E976-5A07-3737-D9D66370A102}"/>
          </ac:spMkLst>
        </pc:spChg>
        <pc:spChg chg="add mod">
          <ac:chgData name="Majdi Maalej" userId="1cda1c91-44c1-4441-b74e-e6c0b13eb154" providerId="ADAL" clId="{5C2D0706-3CF4-4125-AB28-4A2CF1A59C57}" dt="2024-10-28T13:31:41.351" v="6705" actId="478"/>
          <ac:spMkLst>
            <pc:docMk/>
            <pc:sldMk cId="3942196333" sldId="338"/>
            <ac:spMk id="7" creationId="{4C76D321-1F9B-6E5A-4707-FC74DD3A3BA9}"/>
          </ac:spMkLst>
        </pc:spChg>
      </pc:sldChg>
      <pc:sldChg chg="addSp delSp modSp add mod">
        <pc:chgData name="Majdi Maalej" userId="1cda1c91-44c1-4441-b74e-e6c0b13eb154" providerId="ADAL" clId="{5C2D0706-3CF4-4125-AB28-4A2CF1A59C57}" dt="2024-10-28T19:16:01.372" v="7560" actId="115"/>
        <pc:sldMkLst>
          <pc:docMk/>
          <pc:sldMk cId="1890516894" sldId="339"/>
        </pc:sldMkLst>
        <pc:spChg chg="add del mod">
          <ac:chgData name="Majdi Maalej" userId="1cda1c91-44c1-4441-b74e-e6c0b13eb154" providerId="ADAL" clId="{5C2D0706-3CF4-4125-AB28-4A2CF1A59C57}" dt="2024-10-28T19:14:28.526" v="7541" actId="21"/>
          <ac:spMkLst>
            <pc:docMk/>
            <pc:sldMk cId="1890516894" sldId="339"/>
            <ac:spMk id="2" creationId="{9B41BBF3-D71F-1154-EB6B-E4125FC5F6FD}"/>
          </ac:spMkLst>
        </pc:spChg>
        <pc:spChg chg="add del mod">
          <ac:chgData name="Majdi Maalej" userId="1cda1c91-44c1-4441-b74e-e6c0b13eb154" providerId="ADAL" clId="{5C2D0706-3CF4-4125-AB28-4A2CF1A59C57}" dt="2024-10-28T18:40:37.587" v="7275" actId="478"/>
          <ac:spMkLst>
            <pc:docMk/>
            <pc:sldMk cId="1890516894" sldId="339"/>
            <ac:spMk id="3" creationId="{D16C8569-B135-9E58-7DD5-291DF90BFF8F}"/>
          </ac:spMkLst>
        </pc:spChg>
        <pc:spChg chg="mod">
          <ac:chgData name="Majdi Maalej" userId="1cda1c91-44c1-4441-b74e-e6c0b13eb154" providerId="ADAL" clId="{5C2D0706-3CF4-4125-AB28-4A2CF1A59C57}" dt="2024-10-28T18:22:49.954" v="6732" actId="20577"/>
          <ac:spMkLst>
            <pc:docMk/>
            <pc:sldMk cId="1890516894" sldId="339"/>
            <ac:spMk id="6" creationId="{F8AC9C5C-C44A-87C8-30EB-605447E1EB59}"/>
          </ac:spMkLst>
        </pc:spChg>
        <pc:spChg chg="add del mod">
          <ac:chgData name="Majdi Maalej" userId="1cda1c91-44c1-4441-b74e-e6c0b13eb154" providerId="ADAL" clId="{5C2D0706-3CF4-4125-AB28-4A2CF1A59C57}" dt="2024-10-28T19:14:31.419" v="7542" actId="478"/>
          <ac:spMkLst>
            <pc:docMk/>
            <pc:sldMk cId="1890516894" sldId="339"/>
            <ac:spMk id="7" creationId="{9EEE37E0-8275-90AF-161D-91EE6049C4C4}"/>
          </ac:spMkLst>
        </pc:spChg>
        <pc:spChg chg="add del mod">
          <ac:chgData name="Majdi Maalej" userId="1cda1c91-44c1-4441-b74e-e6c0b13eb154" providerId="ADAL" clId="{5C2D0706-3CF4-4125-AB28-4A2CF1A59C57}" dt="2024-10-28T19:16:01.372" v="7560" actId="115"/>
          <ac:spMkLst>
            <pc:docMk/>
            <pc:sldMk cId="1890516894" sldId="339"/>
            <ac:spMk id="12" creationId="{31059721-75A0-A505-DE11-BA5D3CB451B9}"/>
          </ac:spMkLst>
        </pc:spChg>
        <pc:spChg chg="add del">
          <ac:chgData name="Majdi Maalej" userId="1cda1c91-44c1-4441-b74e-e6c0b13eb154" providerId="ADAL" clId="{5C2D0706-3CF4-4125-AB28-4A2CF1A59C57}" dt="2024-10-28T18:35:03.989" v="7185" actId="478"/>
          <ac:spMkLst>
            <pc:docMk/>
            <pc:sldMk cId="1890516894" sldId="339"/>
            <ac:spMk id="14" creationId="{42B7126D-50C1-2FB2-BC6F-787633EDA395}"/>
          </ac:spMkLst>
        </pc:spChg>
        <pc:picChg chg="del">
          <ac:chgData name="Majdi Maalej" userId="1cda1c91-44c1-4441-b74e-e6c0b13eb154" providerId="ADAL" clId="{5C2D0706-3CF4-4125-AB28-4A2CF1A59C57}" dt="2024-10-28T18:22:53.303" v="6733" actId="478"/>
          <ac:picMkLst>
            <pc:docMk/>
            <pc:sldMk cId="1890516894" sldId="339"/>
            <ac:picMk id="16" creationId="{3607EEB0-68E1-DA8D-2A18-4C006BC9FFEF}"/>
          </ac:picMkLst>
        </pc:picChg>
      </pc:sldChg>
      <pc:sldMasterChg chg="delSldLayout">
        <pc:chgData name="Majdi Maalej" userId="1cda1c91-44c1-4441-b74e-e6c0b13eb154" providerId="ADAL" clId="{5C2D0706-3CF4-4125-AB28-4A2CF1A59C57}" dt="2024-10-28T13:16:42.641" v="6327" actId="47"/>
        <pc:sldMasterMkLst>
          <pc:docMk/>
          <pc:sldMasterMk cId="647548972" sldId="2147483686"/>
        </pc:sldMasterMkLst>
        <pc:sldLayoutChg chg="del">
          <pc:chgData name="Majdi Maalej" userId="1cda1c91-44c1-4441-b74e-e6c0b13eb154" providerId="ADAL" clId="{5C2D0706-3CF4-4125-AB28-4A2CF1A59C57}" dt="2024-10-19T17:37:01.829" v="4225" actId="47"/>
          <pc:sldLayoutMkLst>
            <pc:docMk/>
            <pc:sldMasterMk cId="647548972" sldId="2147483686"/>
            <pc:sldLayoutMk cId="3991430795" sldId="2147483699"/>
          </pc:sldLayoutMkLst>
        </pc:sldLayoutChg>
        <pc:sldLayoutChg chg="del">
          <pc:chgData name="Majdi Maalej" userId="1cda1c91-44c1-4441-b74e-e6c0b13eb154" providerId="ADAL" clId="{5C2D0706-3CF4-4125-AB28-4A2CF1A59C57}" dt="2024-10-19T17:37:01.829" v="4225" actId="47"/>
          <pc:sldLayoutMkLst>
            <pc:docMk/>
            <pc:sldMasterMk cId="647548972" sldId="2147483686"/>
            <pc:sldLayoutMk cId="700742791" sldId="2147483700"/>
          </pc:sldLayoutMkLst>
        </pc:sldLayoutChg>
        <pc:sldLayoutChg chg="del">
          <pc:chgData name="Majdi Maalej" userId="1cda1c91-44c1-4441-b74e-e6c0b13eb154" providerId="ADAL" clId="{5C2D0706-3CF4-4125-AB28-4A2CF1A59C57}" dt="2024-10-19T17:37:01.829" v="4225" actId="47"/>
          <pc:sldLayoutMkLst>
            <pc:docMk/>
            <pc:sldMasterMk cId="647548972" sldId="2147483686"/>
            <pc:sldLayoutMk cId="2768418737" sldId="2147483701"/>
          </pc:sldLayoutMkLst>
        </pc:sldLayoutChg>
        <pc:sldLayoutChg chg="del">
          <pc:chgData name="Majdi Maalej" userId="1cda1c91-44c1-4441-b74e-e6c0b13eb154" providerId="ADAL" clId="{5C2D0706-3CF4-4125-AB28-4A2CF1A59C57}" dt="2024-10-19T18:45:02.676" v="4887" actId="47"/>
          <pc:sldLayoutMkLst>
            <pc:docMk/>
            <pc:sldMasterMk cId="647548972" sldId="2147483686"/>
            <pc:sldLayoutMk cId="1935738827" sldId="2147483702"/>
          </pc:sldLayoutMkLst>
        </pc:sldLayoutChg>
        <pc:sldLayoutChg chg="del">
          <pc:chgData name="Majdi Maalej" userId="1cda1c91-44c1-4441-b74e-e6c0b13eb154" providerId="ADAL" clId="{5C2D0706-3CF4-4125-AB28-4A2CF1A59C57}" dt="2024-10-19T17:37:09.138" v="4226" actId="47"/>
          <pc:sldLayoutMkLst>
            <pc:docMk/>
            <pc:sldMasterMk cId="647548972" sldId="2147483686"/>
            <pc:sldLayoutMk cId="1924306407" sldId="2147483703"/>
          </pc:sldLayoutMkLst>
        </pc:sldLayoutChg>
        <pc:sldLayoutChg chg="del">
          <pc:chgData name="Majdi Maalej" userId="1cda1c91-44c1-4441-b74e-e6c0b13eb154" providerId="ADAL" clId="{5C2D0706-3CF4-4125-AB28-4A2CF1A59C57}" dt="2024-10-28T13:16:42.641" v="6327" actId="47"/>
          <pc:sldLayoutMkLst>
            <pc:docMk/>
            <pc:sldMasterMk cId="647548972" sldId="2147483686"/>
            <pc:sldLayoutMk cId="1616477606" sldId="2147483704"/>
          </pc:sldLayoutMkLst>
        </pc:sldLayoutChg>
        <pc:sldLayoutChg chg="del">
          <pc:chgData name="Majdi Maalej" userId="1cda1c91-44c1-4441-b74e-e6c0b13eb154" providerId="ADAL" clId="{5C2D0706-3CF4-4125-AB28-4A2CF1A59C57}" dt="2024-10-19T17:37:09.138" v="4226" actId="47"/>
          <pc:sldLayoutMkLst>
            <pc:docMk/>
            <pc:sldMasterMk cId="647548972" sldId="2147483686"/>
            <pc:sldLayoutMk cId="3881800270" sldId="2147483705"/>
          </pc:sldLayoutMkLst>
        </pc:sldLayoutChg>
        <pc:sldLayoutChg chg="del">
          <pc:chgData name="Majdi Maalej" userId="1cda1c91-44c1-4441-b74e-e6c0b13eb154" providerId="ADAL" clId="{5C2D0706-3CF4-4125-AB28-4A2CF1A59C57}" dt="2024-10-19T17:37:09.138" v="4226" actId="47"/>
          <pc:sldLayoutMkLst>
            <pc:docMk/>
            <pc:sldMasterMk cId="647548972" sldId="2147483686"/>
            <pc:sldLayoutMk cId="2895831532" sldId="2147483706"/>
          </pc:sldLayoutMkLst>
        </pc:sldLayoutChg>
        <pc:sldLayoutChg chg="del">
          <pc:chgData name="Majdi Maalej" userId="1cda1c91-44c1-4441-b74e-e6c0b13eb154" providerId="ADAL" clId="{5C2D0706-3CF4-4125-AB28-4A2CF1A59C57}" dt="2024-10-19T17:37:10.514" v="4227" actId="47"/>
          <pc:sldLayoutMkLst>
            <pc:docMk/>
            <pc:sldMasterMk cId="647548972" sldId="2147483686"/>
            <pc:sldLayoutMk cId="2434033329" sldId="214748370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10/29/2024</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10/29/2024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3560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416E0-064B-8D41-72F5-2B9F149D0E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58791E-5A16-C7A0-B1F2-E7A72E6F3B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CA9C30-98F9-05DC-5B5A-782B3CE0F5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127280-7C9A-AFE2-0F6B-D42E14D3B7FE}"/>
              </a:ext>
            </a:extLst>
          </p:cNvPr>
          <p:cNvSpPr>
            <a:spLocks noGrp="1"/>
          </p:cNvSpPr>
          <p:nvPr>
            <p:ph type="sldNum" sz="quarter" idx="5"/>
          </p:nvPr>
        </p:nvSpPr>
        <p:spPr/>
        <p:txBody>
          <a:bodyPr/>
          <a:lstStyle/>
          <a:p>
            <a:fld id="{54EEB602-95FC-483A-B12D-216A7AD7EA24}" type="slidenum">
              <a:rPr lang="en-US" smtClean="0"/>
              <a:t>3</a:t>
            </a:fld>
            <a:endParaRPr lang="en-US" dirty="0"/>
          </a:p>
        </p:txBody>
      </p:sp>
    </p:spTree>
    <p:extLst>
      <p:ext uri="{BB962C8B-B14F-4D97-AF65-F5344CB8AC3E}">
        <p14:creationId xmlns:p14="http://schemas.microsoft.com/office/powerpoint/2010/main" val="3486698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13</a:t>
            </a:fld>
            <a:endParaRPr lang="en-US" dirty="0"/>
          </a:p>
        </p:txBody>
      </p:sp>
    </p:spTree>
    <p:extLst>
      <p:ext uri="{BB962C8B-B14F-4D97-AF65-F5344CB8AC3E}">
        <p14:creationId xmlns:p14="http://schemas.microsoft.com/office/powerpoint/2010/main" val="532051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16</a:t>
            </a:fld>
            <a:endParaRPr lang="en-US" dirty="0"/>
          </a:p>
        </p:txBody>
      </p:sp>
    </p:spTree>
    <p:extLst>
      <p:ext uri="{BB962C8B-B14F-4D97-AF65-F5344CB8AC3E}">
        <p14:creationId xmlns:p14="http://schemas.microsoft.com/office/powerpoint/2010/main" val="411744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19</a:t>
            </a:fld>
            <a:endParaRPr lang="en-US"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9134"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361923"/>
            <a:ext cx="6623040" cy="1421898"/>
          </a:xfrm>
        </p:spPr>
        <p:txBody>
          <a:bodyPr anchor="b" anchorCtr="0">
            <a:noAutofit/>
          </a:bodyPr>
          <a:lstStyle>
            <a:lvl1pPr>
              <a:lnSpc>
                <a:spcPct val="100000"/>
              </a:lnSpc>
              <a:defRPr sz="3200"/>
            </a:lvl1pPr>
          </a:lstStyle>
          <a:p>
            <a:r>
              <a:rPr lang="en-US" dirty="0"/>
              <a:t>Click to add title</a:t>
            </a:r>
          </a:p>
        </p:txBody>
      </p:sp>
      <p:sp>
        <p:nvSpPr>
          <p:cNvPr id="3" name="Content Placeholder 2">
            <a:extLst>
              <a:ext uri="{FF2B5EF4-FFF2-40B4-BE49-F238E27FC236}">
                <a16:creationId xmlns:a16="http://schemas.microsoft.com/office/drawing/2014/main" id="{C40EA5BF-04A6-2B17-0703-8419C4DB97FF}"/>
              </a:ext>
            </a:extLst>
          </p:cNvPr>
          <p:cNvSpPr>
            <a:spLocks noGrp="1"/>
          </p:cNvSpPr>
          <p:nvPr>
            <p:ph sz="quarter" idx="14" hasCustomPrompt="1"/>
          </p:nvPr>
        </p:nvSpPr>
        <p:spPr>
          <a:xfrm>
            <a:off x="787399" y="2916772"/>
            <a:ext cx="6622819" cy="2852639"/>
          </a:xfrm>
        </p:spPr>
        <p:txBody>
          <a:bodyPr anchor="t"/>
          <a:lstStyle>
            <a:lvl1pPr marL="0" indent="0">
              <a:lnSpc>
                <a:spcPct val="125000"/>
              </a:lnSpc>
              <a:spcAft>
                <a:spcPts val="600"/>
              </a:spcAft>
              <a:buNone/>
              <a:defRPr sz="2000" b="0"/>
            </a:lvl1pPr>
            <a:lvl2pPr>
              <a:lnSpc>
                <a:spcPct val="125000"/>
              </a:lnSpc>
              <a:spcAft>
                <a:spcPts val="600"/>
              </a:spcAft>
              <a:defRPr/>
            </a:lvl2pPr>
            <a:lvl3pPr>
              <a:lnSpc>
                <a:spcPct val="125000"/>
              </a:lnSpc>
              <a:spcAft>
                <a:spcPts val="600"/>
              </a:spcAft>
              <a:defRPr/>
            </a:lvl3pPr>
            <a:lvl4pPr>
              <a:lnSpc>
                <a:spcPct val="125000"/>
              </a:lnSpc>
              <a:spcAft>
                <a:spcPts val="600"/>
              </a:spcAft>
              <a:defRPr/>
            </a:lvl4pPr>
            <a:lvl5pPr>
              <a:lnSpc>
                <a:spcPct val="125000"/>
              </a:lnSpc>
              <a:spcAft>
                <a:spcPts val="600"/>
              </a:spcAf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a:t>9/8/20XX</a:t>
            </a:r>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BD79D74E-6357-D3E7-30C0-09B4B82BA321}"/>
              </a:ext>
              <a:ext uri="{C183D7F6-B498-43B3-948B-1728B52AA6E4}">
                <adec:decorative xmlns:adec="http://schemas.microsoft.com/office/drawing/2017/decorative" val="1"/>
              </a:ext>
            </a:extLst>
          </p:cNvPr>
          <p:cNvSpPr/>
          <p:nvPr userDrawn="1"/>
        </p:nvSpPr>
        <p:spPr>
          <a:xfrm>
            <a:off x="8203482" y="1095507"/>
            <a:ext cx="3997653" cy="5016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53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0"/>
            <a:ext cx="12192000" cy="13516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E19795B-1103-80EF-6098-1E8371D07DB8}"/>
              </a:ext>
            </a:extLst>
          </p:cNvPr>
          <p:cNvSpPr>
            <a:spLocks noGrp="1"/>
          </p:cNvSpPr>
          <p:nvPr>
            <p:ph type="title" hasCustomPrompt="1"/>
          </p:nvPr>
        </p:nvSpPr>
        <p:spPr>
          <a:xfrm>
            <a:off x="648935" y="91439"/>
            <a:ext cx="10900146" cy="1168739"/>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3" name="Content Placeholder 2">
            <a:extLst>
              <a:ext uri="{FF2B5EF4-FFF2-40B4-BE49-F238E27FC236}">
                <a16:creationId xmlns:a16="http://schemas.microsoft.com/office/drawing/2014/main" id="{7ED4F766-C576-F298-E93A-CD0D832F8E4F}"/>
              </a:ext>
            </a:extLst>
          </p:cNvPr>
          <p:cNvSpPr>
            <a:spLocks noGrp="1"/>
          </p:cNvSpPr>
          <p:nvPr>
            <p:ph sz="quarter" idx="14" hasCustomPrompt="1"/>
          </p:nvPr>
        </p:nvSpPr>
        <p:spPr>
          <a:xfrm>
            <a:off x="648935" y="1646102"/>
            <a:ext cx="3819652" cy="4160520"/>
          </a:xfrm>
        </p:spPr>
        <p:txBody>
          <a:bodyPr anchor="t">
            <a:normAutofit/>
          </a:bodyPr>
          <a:lstStyle>
            <a:lvl1pPr>
              <a:lnSpc>
                <a:spcPct val="125000"/>
              </a:lnSpc>
              <a:spcAft>
                <a:spcPts val="600"/>
              </a:spcAft>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a:t>9/8/20XX</a:t>
            </a:r>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2">
            <a:extLst>
              <a:ext uri="{FF2B5EF4-FFF2-40B4-BE49-F238E27FC236}">
                <a16:creationId xmlns:a16="http://schemas.microsoft.com/office/drawing/2014/main" id="{2E94D0A7-4358-49BF-96EE-8DEB6F4DCF56}"/>
              </a:ext>
            </a:extLst>
          </p:cNvPr>
          <p:cNvSpPr>
            <a:spLocks noGrp="1"/>
          </p:cNvSpPr>
          <p:nvPr>
            <p:ph sz="quarter" idx="19" hasCustomPrompt="1"/>
          </p:nvPr>
        </p:nvSpPr>
        <p:spPr>
          <a:xfrm>
            <a:off x="4679661" y="1646102"/>
            <a:ext cx="6863403" cy="4160520"/>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1736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848455"/>
            <a:ext cx="5102365" cy="2601914"/>
          </a:xfrm>
        </p:spPr>
        <p:txBody>
          <a:bodyPr tIns="182880" anchor="ctr" anchorCtr="0">
            <a:noAutofit/>
          </a:bodyPr>
          <a:lstStyle>
            <a:lvl1pPr>
              <a:lnSpc>
                <a:spcPct val="100000"/>
              </a:lnSpc>
              <a:defRPr sz="3200" cap="all" baseline="0">
                <a:solidFill>
                  <a:schemeClr val="bg1"/>
                </a:solidFill>
              </a:defRPr>
            </a:lvl1pPr>
          </a:lstStyle>
          <a:p>
            <a:r>
              <a:rPr lang="en-US" dirty="0">
                <a:solidFill>
                  <a:schemeClr val="bg1"/>
                </a:solidFill>
              </a:rPr>
              <a:t>CLICK TO ADD TITLE</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ctr">
            <a:normAutofit/>
          </a:bodyPr>
          <a:lstStyle>
            <a:lvl1pPr marL="0" indent="0">
              <a:lnSpc>
                <a:spcPct val="100000"/>
              </a:lnSpc>
              <a:spcAft>
                <a:spcPts val="600"/>
              </a:spcAft>
              <a:buNone/>
              <a:defRPr sz="18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lang="en-US" sz="1200" kern="1200" spc="150" baseline="0" dirty="0">
                <a:solidFill>
                  <a:schemeClr val="tx1">
                    <a:lumMod val="75000"/>
                    <a:lumOff val="25000"/>
                  </a:schemeClr>
                </a:solidFill>
                <a:latin typeface="+mj-lt"/>
                <a:ea typeface="+mn-ea"/>
                <a:cs typeface="+mn-cs"/>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r>
              <a:rPr lang="en-US"/>
              <a:t>9/8/20XX</a:t>
            </a:r>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2" name="Rectangle 1">
            <a:extLst>
              <a:ext uri="{FF2B5EF4-FFF2-40B4-BE49-F238E27FC236}">
                <a16:creationId xmlns:a16="http://schemas.microsoft.com/office/drawing/2014/main" id="{50557ABF-B75C-BD78-1A04-E483A57A9491}"/>
              </a:ext>
              <a:ext uri="{C183D7F6-B498-43B3-948B-1728B52AA6E4}">
                <adec:decorative xmlns:adec="http://schemas.microsoft.com/office/drawing/2017/decorative" val="1"/>
              </a:ext>
            </a:extLst>
          </p:cNvPr>
          <p:cNvSpPr/>
          <p:nvPr userDrawn="1"/>
        </p:nvSpPr>
        <p:spPr>
          <a:xfrm>
            <a:off x="1067712" y="0"/>
            <a:ext cx="5728216" cy="8455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1838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9/8/20XX</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707" r:id="rId13"/>
    <p:sldLayoutId id="2147483709" r:id="rId14"/>
    <p:sldLayoutId id="2147483682" r:id="rId15"/>
  </p:sldLayoutIdLst>
  <p:hf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hyperlink" Target="https://research.ibm.com/blog/federated-learning-homomorphic-encryption" TargetMode="Externa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386629" y="825687"/>
            <a:ext cx="7089461" cy="2362786"/>
          </a:xfrm>
        </p:spPr>
        <p:txBody>
          <a:bodyPr vert="horz" lIns="109728" tIns="109728" rIns="109728" bIns="91440" rtlCol="0" anchor="ctr">
            <a:normAutofit/>
          </a:bodyPr>
          <a:lstStyle/>
          <a:p>
            <a:pPr algn="just"/>
            <a:r>
              <a:rPr lang="en-US" sz="3200" dirty="0">
                <a:solidFill>
                  <a:schemeClr val="bg2"/>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Homomorphic encryption on different federated learning schemes</a:t>
            </a:r>
          </a:p>
        </p:txBody>
      </p:sp>
      <p:sp>
        <p:nvSpPr>
          <p:cNvPr id="4" name="Subtitle 14">
            <a:extLst>
              <a:ext uri="{FF2B5EF4-FFF2-40B4-BE49-F238E27FC236}">
                <a16:creationId xmlns:a16="http://schemas.microsoft.com/office/drawing/2014/main" id="{B935A569-DDB3-F34B-AAA3-1789F70537E5}"/>
              </a:ext>
            </a:extLst>
          </p:cNvPr>
          <p:cNvSpPr txBox="1">
            <a:spLocks/>
          </p:cNvSpPr>
          <p:nvPr/>
        </p:nvSpPr>
        <p:spPr>
          <a:xfrm>
            <a:off x="8083901" y="4070193"/>
            <a:ext cx="2839448" cy="2013805"/>
          </a:xfrm>
          <a:prstGeom prst="rect">
            <a:avLst/>
          </a:prstGeom>
        </p:spPr>
        <p:txBody>
          <a:bodyPr/>
          <a:lst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algn="ctr"/>
            <a:r>
              <a:rPr lang="en-US" sz="1400" dirty="0">
                <a:solidFill>
                  <a:schemeClr val="bg1"/>
                </a:solidFill>
                <a:latin typeface="Times New Roman" panose="02020603050405020304" pitchFamily="18" charset="0"/>
                <a:cs typeface="Times New Roman" panose="02020603050405020304" pitchFamily="18" charset="0"/>
              </a:rPr>
              <a:t>Majdi Maalej</a:t>
            </a:r>
          </a:p>
          <a:p>
            <a:pPr algn="ctr"/>
            <a:r>
              <a:rPr lang="en-US" sz="1400" dirty="0">
                <a:solidFill>
                  <a:schemeClr val="bg1"/>
                </a:solidFill>
                <a:latin typeface="Times New Roman" panose="02020603050405020304" pitchFamily="18" charset="0"/>
                <a:cs typeface="Times New Roman" panose="02020603050405020304" pitchFamily="18" charset="0"/>
              </a:rPr>
              <a:t>Master Seminar (Intro)</a:t>
            </a:r>
          </a:p>
          <a:p>
            <a:pPr algn="ctr"/>
            <a:r>
              <a:rPr lang="en-US" sz="1400" dirty="0">
                <a:solidFill>
                  <a:schemeClr val="bg1"/>
                </a:solidFill>
                <a:latin typeface="Times New Roman" panose="02020603050405020304" pitchFamily="18" charset="0"/>
                <a:cs typeface="Times New Roman" panose="02020603050405020304" pitchFamily="18" charset="0"/>
              </a:rPr>
              <a:t>CISPA, Saarland University</a:t>
            </a:r>
          </a:p>
          <a:p>
            <a:pPr algn="ctr"/>
            <a:r>
              <a:rPr lang="en-US" sz="1400" dirty="0">
                <a:solidFill>
                  <a:schemeClr val="bg1"/>
                </a:solidFill>
                <a:latin typeface="Times New Roman" panose="02020603050405020304" pitchFamily="18" charset="0"/>
                <a:cs typeface="Times New Roman" panose="02020603050405020304" pitchFamily="18" charset="0"/>
              </a:rPr>
              <a:t>06 Nov 2024</a:t>
            </a:r>
          </a:p>
        </p:txBody>
      </p:sp>
      <p:pic>
        <p:nvPicPr>
          <p:cNvPr id="6" name="Picture 5">
            <a:extLst>
              <a:ext uri="{FF2B5EF4-FFF2-40B4-BE49-F238E27FC236}">
                <a16:creationId xmlns:a16="http://schemas.microsoft.com/office/drawing/2014/main" id="{D4E415A0-7962-861D-BD75-0844028DC931}"/>
              </a:ext>
            </a:extLst>
          </p:cNvPr>
          <p:cNvPicPr>
            <a:picLocks noChangeAspect="1"/>
          </p:cNvPicPr>
          <p:nvPr/>
        </p:nvPicPr>
        <p:blipFill>
          <a:blip r:embed="rId3"/>
          <a:stretch>
            <a:fillRect/>
          </a:stretch>
        </p:blipFill>
        <p:spPr>
          <a:xfrm>
            <a:off x="2638465" y="3429000"/>
            <a:ext cx="4211090" cy="1739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098" name="Picture 2">
            <a:extLst>
              <a:ext uri="{FF2B5EF4-FFF2-40B4-BE49-F238E27FC236}">
                <a16:creationId xmlns:a16="http://schemas.microsoft.com/office/drawing/2014/main" id="{D9D7E48A-5F23-3BBB-FAF4-E9A1BE6450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3625" y="1227623"/>
            <a:ext cx="1301746" cy="144487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32390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5779F-5F47-79EE-5138-416A74F08573}"/>
              </a:ext>
            </a:extLst>
          </p:cNvPr>
          <p:cNvSpPr>
            <a:spLocks noGrp="1"/>
          </p:cNvSpPr>
          <p:nvPr>
            <p:ph type="title"/>
          </p:nvPr>
        </p:nvSpPr>
        <p:spPr/>
        <p:txBody>
          <a:bodyPr/>
          <a:lstStyle/>
          <a:p>
            <a:r>
              <a:rPr lang="en-US" dirty="0"/>
              <a:t>Current Work</a:t>
            </a:r>
          </a:p>
        </p:txBody>
      </p:sp>
      <p:sp>
        <p:nvSpPr>
          <p:cNvPr id="4" name="Slide Number Placeholder 3">
            <a:extLst>
              <a:ext uri="{FF2B5EF4-FFF2-40B4-BE49-F238E27FC236}">
                <a16:creationId xmlns:a16="http://schemas.microsoft.com/office/drawing/2014/main" id="{47DA0DF0-C10B-C927-2628-1CB1FE01C070}"/>
              </a:ext>
            </a:extLst>
          </p:cNvPr>
          <p:cNvSpPr>
            <a:spLocks noGrp="1"/>
          </p:cNvSpPr>
          <p:nvPr>
            <p:ph type="sldNum" sz="quarter" idx="12"/>
          </p:nvPr>
        </p:nvSpPr>
        <p:spPr/>
        <p:txBody>
          <a:bodyPr/>
          <a:lstStyle/>
          <a:p>
            <a:fld id="{FAEF9944-A4F6-4C59-AEBD-678D6480B8EA}" type="slidenum">
              <a:rPr lang="en-US" smtClean="0"/>
              <a:pPr/>
              <a:t>10</a:t>
            </a:fld>
            <a:endParaRPr lang="en-US" dirty="0"/>
          </a:p>
        </p:txBody>
      </p:sp>
      <p:sp>
        <p:nvSpPr>
          <p:cNvPr id="6" name="TextBox 5">
            <a:extLst>
              <a:ext uri="{FF2B5EF4-FFF2-40B4-BE49-F238E27FC236}">
                <a16:creationId xmlns:a16="http://schemas.microsoft.com/office/drawing/2014/main" id="{228900B0-82E4-4467-62B6-BFA31FC279E3}"/>
              </a:ext>
            </a:extLst>
          </p:cNvPr>
          <p:cNvSpPr txBox="1"/>
          <p:nvPr/>
        </p:nvSpPr>
        <p:spPr>
          <a:xfrm>
            <a:off x="123615" y="1494918"/>
            <a:ext cx="11944770" cy="4243726"/>
          </a:xfrm>
          <a:prstGeom prst="rect">
            <a:avLst/>
          </a:prstGeom>
          <a:noFill/>
        </p:spPr>
        <p:txBody>
          <a:bodyPr wrap="square">
            <a:spAutoFit/>
          </a:bodyPr>
          <a:lstStyle/>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Looking into the </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challenges and benefits of using Homomorphic Encryption on different Federated Learning Schemes</a:t>
            </a:r>
          </a:p>
          <a:p>
            <a:pPr marL="285750" indent="-285750">
              <a:lnSpc>
                <a:spcPct val="150000"/>
              </a:lnSpc>
              <a:buFont typeface="Courier New" panose="02070309020205020404" pitchFamily="49" charset="0"/>
              <a:buChar char="o"/>
            </a:pPr>
            <a:endParaRPr lang="en-US" sz="1000"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HE used will support operations on approximate real numbers, called </a:t>
            </a:r>
            <a:r>
              <a:rPr lang="en-US" b="1" dirty="0">
                <a:latin typeface="Times New Roman" panose="02020603050405020304" pitchFamily="18" charset="0"/>
                <a:cs typeface="Times New Roman" panose="02020603050405020304" pitchFamily="18" charset="0"/>
              </a:rPr>
              <a:t>CKKS</a:t>
            </a:r>
            <a:r>
              <a:rPr lang="en-US" dirty="0">
                <a:latin typeface="Times New Roman" panose="02020603050405020304" pitchFamily="18" charset="0"/>
                <a:cs typeface="Times New Roman" panose="02020603050405020304" pitchFamily="18" charset="0"/>
              </a:rPr>
              <a:t>.</a:t>
            </a:r>
          </a:p>
          <a:p>
            <a:pPr marL="1200150" lvl="2"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What is the additional </a:t>
            </a:r>
            <a:r>
              <a:rPr lang="en-US" u="sng" dirty="0">
                <a:latin typeface="Times New Roman" panose="02020603050405020304" pitchFamily="18" charset="0"/>
                <a:cs typeface="Times New Roman" panose="02020603050405020304" pitchFamily="18" charset="0"/>
              </a:rPr>
              <a:t>overhead</a:t>
            </a:r>
            <a:r>
              <a:rPr lang="en-US" dirty="0">
                <a:latin typeface="Times New Roman" panose="02020603050405020304" pitchFamily="18" charset="0"/>
                <a:cs typeface="Times New Roman" panose="02020603050405020304" pitchFamily="18" charset="0"/>
              </a:rPr>
              <a:t> of CKKS on client-side and server-side? Is it significant?</a:t>
            </a:r>
          </a:p>
          <a:p>
            <a:pPr marL="1200150" lvl="2"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What is the additional </a:t>
            </a:r>
            <a:r>
              <a:rPr lang="en-US" u="sng" dirty="0">
                <a:latin typeface="Times New Roman" panose="02020603050405020304" pitchFamily="18" charset="0"/>
                <a:cs typeface="Times New Roman" panose="02020603050405020304" pitchFamily="18" charset="0"/>
              </a:rPr>
              <a:t>time</a:t>
            </a:r>
            <a:r>
              <a:rPr lang="en-US" dirty="0">
                <a:latin typeface="Times New Roman" panose="02020603050405020304" pitchFamily="18" charset="0"/>
                <a:cs typeface="Times New Roman" panose="02020603050405020304" pitchFamily="18" charset="0"/>
              </a:rPr>
              <a:t> that FL takes to converge in an encrypted setting compared to a plaintext setting?</a:t>
            </a:r>
          </a:p>
          <a:p>
            <a:pPr marL="1200150" lvl="2"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Will LHE CKKS deteriorate </a:t>
            </a:r>
            <a:r>
              <a:rPr lang="en-US" u="sng"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of the global aggregated model? Or can it be a useful perturbation?</a:t>
            </a:r>
          </a:p>
          <a:p>
            <a:pPr marL="1200150" lvl="2" indent="-285750">
              <a:lnSpc>
                <a:spcPct val="150000"/>
              </a:lnSpc>
              <a:buFont typeface="Wingdings" panose="05000000000000000000" pitchFamily="2" charset="2"/>
              <a:buChar char="ü"/>
            </a:pPr>
            <a:endParaRPr lang="en-US" sz="1000"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Not only regular </a:t>
            </a:r>
            <a:r>
              <a:rPr lang="en-US" b="1" dirty="0">
                <a:latin typeface="Times New Roman" panose="02020603050405020304" pitchFamily="18" charset="0"/>
                <a:cs typeface="Times New Roman" panose="02020603050405020304" pitchFamily="18" charset="0"/>
              </a:rPr>
              <a:t>synchronized</a:t>
            </a:r>
            <a:r>
              <a:rPr lang="en-US" dirty="0">
                <a:latin typeface="Times New Roman" panose="02020603050405020304" pitchFamily="18" charset="0"/>
                <a:cs typeface="Times New Roman" panose="02020603050405020304" pitchFamily="18" charset="0"/>
              </a:rPr>
              <a:t> mechanism will be explored, but also </a:t>
            </a:r>
            <a:r>
              <a:rPr lang="en-US" b="1" dirty="0">
                <a:latin typeface="Times New Roman" panose="02020603050405020304" pitchFamily="18" charset="0"/>
                <a:cs typeface="Times New Roman" panose="02020603050405020304" pitchFamily="18" charset="0"/>
              </a:rPr>
              <a:t>asynchronized</a:t>
            </a:r>
            <a:r>
              <a:rPr lang="en-US" dirty="0">
                <a:latin typeface="Times New Roman" panose="02020603050405020304" pitchFamily="18" charset="0"/>
                <a:cs typeface="Times New Roman" panose="02020603050405020304" pitchFamily="18" charset="0"/>
              </a:rPr>
              <a:t> scheme.</a:t>
            </a:r>
          </a:p>
          <a:p>
            <a:pPr marL="1200150" lvl="2"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Which </a:t>
            </a:r>
            <a:r>
              <a:rPr lang="en-US" u="sng" dirty="0">
                <a:latin typeface="Times New Roman" panose="02020603050405020304" pitchFamily="18" charset="0"/>
                <a:cs typeface="Times New Roman" panose="02020603050405020304" pitchFamily="18" charset="0"/>
              </a:rPr>
              <a:t>converges</a:t>
            </a:r>
            <a:r>
              <a:rPr lang="en-US" dirty="0">
                <a:latin typeface="Times New Roman" panose="02020603050405020304" pitchFamily="18" charset="0"/>
                <a:cs typeface="Times New Roman" panose="02020603050405020304" pitchFamily="18" charset="0"/>
              </a:rPr>
              <a:t> faster in an encrypted setting with </a:t>
            </a:r>
            <a:r>
              <a:rPr lang="en-US" u="sng" dirty="0">
                <a:latin typeface="Times New Roman" panose="02020603050405020304" pitchFamily="18" charset="0"/>
                <a:cs typeface="Times New Roman" panose="02020603050405020304" pitchFamily="18" charset="0"/>
              </a:rPr>
              <a:t>heterogeneous</a:t>
            </a:r>
            <a:r>
              <a:rPr lang="en-US" dirty="0">
                <a:latin typeface="Times New Roman" panose="02020603050405020304" pitchFamily="18" charset="0"/>
                <a:cs typeface="Times New Roman" panose="02020603050405020304" pitchFamily="18" charset="0"/>
              </a:rPr>
              <a:t> data?</a:t>
            </a:r>
          </a:p>
          <a:p>
            <a:pPr marL="1200150" lvl="2"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Which </a:t>
            </a:r>
            <a:r>
              <a:rPr lang="en-US" u="sng" dirty="0">
                <a:latin typeface="Times New Roman" panose="02020603050405020304" pitchFamily="18" charset="0"/>
                <a:cs typeface="Times New Roman" panose="02020603050405020304" pitchFamily="18" charset="0"/>
              </a:rPr>
              <a:t>aggregation</a:t>
            </a:r>
            <a:r>
              <a:rPr lang="en-US" dirty="0">
                <a:latin typeface="Times New Roman" panose="02020603050405020304" pitchFamily="18" charset="0"/>
                <a:cs typeface="Times New Roman" panose="02020603050405020304" pitchFamily="18" charset="0"/>
              </a:rPr>
              <a:t> algorithm works </a:t>
            </a:r>
            <a:r>
              <a:rPr lang="en-US" u="sng" dirty="0">
                <a:latin typeface="Times New Roman" panose="02020603050405020304" pitchFamily="18" charset="0"/>
                <a:cs typeface="Times New Roman" panose="02020603050405020304" pitchFamily="18" charset="0"/>
              </a:rPr>
              <a:t>best</a:t>
            </a:r>
            <a:r>
              <a:rPr lang="en-US" dirty="0">
                <a:latin typeface="Times New Roman" panose="02020603050405020304" pitchFamily="18" charset="0"/>
                <a:cs typeface="Times New Roman" panose="02020603050405020304" pitchFamily="18" charset="0"/>
              </a:rPr>
              <a:t> for both schemes in an encrypted setting?</a:t>
            </a:r>
          </a:p>
          <a:p>
            <a:pPr marL="1200150" lvl="2"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8484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9EF960-64ED-6263-BFA5-49F228832161}"/>
              </a:ext>
            </a:extLst>
          </p:cNvPr>
          <p:cNvSpPr>
            <a:spLocks noGrp="1"/>
          </p:cNvSpPr>
          <p:nvPr>
            <p:ph type="sldNum" sz="quarter" idx="12"/>
          </p:nvPr>
        </p:nvSpPr>
        <p:spPr/>
        <p:txBody>
          <a:bodyPr/>
          <a:lstStyle/>
          <a:p>
            <a:fld id="{FAEF9944-A4F6-4C59-AEBD-678D6480B8EA}" type="slidenum">
              <a:rPr lang="en-US" smtClean="0"/>
              <a:pPr/>
              <a:t>11</a:t>
            </a:fld>
            <a:endParaRPr lang="en-US" dirty="0"/>
          </a:p>
        </p:txBody>
      </p:sp>
      <p:sp>
        <p:nvSpPr>
          <p:cNvPr id="6" name="Title 1">
            <a:extLst>
              <a:ext uri="{FF2B5EF4-FFF2-40B4-BE49-F238E27FC236}">
                <a16:creationId xmlns:a16="http://schemas.microsoft.com/office/drawing/2014/main" id="{EF3D64EF-B7E0-7433-1CD0-38ED903835DA}"/>
              </a:ext>
            </a:extLst>
          </p:cNvPr>
          <p:cNvSpPr txBox="1">
            <a:spLocks/>
          </p:cNvSpPr>
          <p:nvPr/>
        </p:nvSpPr>
        <p:spPr>
          <a:xfrm>
            <a:off x="642919" y="91439"/>
            <a:ext cx="10900146" cy="1168739"/>
          </a:xfrm>
          <a:prstGeom prst="rect">
            <a:avLst/>
          </a:prstGeom>
        </p:spPr>
        <p:txBody>
          <a:bodyPr vert="horz" lIns="109728" tIns="182880" rIns="109728" bIns="91440" rtlCol="0" anchor="ctr" anchorCtr="0">
            <a:noAutofit/>
          </a:bodyPr>
          <a:lstStyle>
            <a:lvl1pPr algn="l" defTabSz="914400" rtl="0" eaLnBrk="1" latinLnBrk="0" hangingPunct="1">
              <a:lnSpc>
                <a:spcPct val="100000"/>
              </a:lnSpc>
              <a:spcBef>
                <a:spcPct val="0"/>
              </a:spcBef>
              <a:buNone/>
              <a:defRPr sz="3200" b="1" kern="1200" spc="150" baseline="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Real Life Use-Cases Example – Medical Field</a:t>
            </a:r>
          </a:p>
        </p:txBody>
      </p:sp>
      <p:pic>
        <p:nvPicPr>
          <p:cNvPr id="5122" name="Picture 2">
            <a:extLst>
              <a:ext uri="{FF2B5EF4-FFF2-40B4-BE49-F238E27FC236}">
                <a16:creationId xmlns:a16="http://schemas.microsoft.com/office/drawing/2014/main" id="{7603F780-A12C-25C7-9A7A-B8D125635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19" y="2003747"/>
            <a:ext cx="5099437" cy="28505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D9175AC-2F00-F553-C182-1460B40C752A}"/>
              </a:ext>
            </a:extLst>
          </p:cNvPr>
          <p:cNvSpPr txBox="1"/>
          <p:nvPr/>
        </p:nvSpPr>
        <p:spPr>
          <a:xfrm>
            <a:off x="6092992" y="2028615"/>
            <a:ext cx="6160742" cy="2800767"/>
          </a:xfrm>
          <a:prstGeom prst="rect">
            <a:avLst/>
          </a:prstGeom>
          <a:noFill/>
        </p:spPr>
        <p:txBody>
          <a:bodyPr wrap="square">
            <a:spAutoFit/>
          </a:bodyPr>
          <a:lstStyle/>
          <a:p>
            <a:pPr marL="285750" indent="-285750">
              <a:buFont typeface="Courier New" panose="02070309020205020404" pitchFamily="49" charset="0"/>
              <a:buChar char="o"/>
            </a:pPr>
            <a:r>
              <a:rPr lang="en-US" sz="1600" dirty="0">
                <a:solidFill>
                  <a:srgbClr val="000000"/>
                </a:solidFill>
                <a:latin typeface="Times New Roman" panose="02020603050405020304" pitchFamily="18" charset="0"/>
                <a:cs typeface="Times New Roman" panose="02020603050405020304" pitchFamily="18" charset="0"/>
              </a:rPr>
              <a:t>Multiple independent training sessions</a:t>
            </a:r>
          </a:p>
          <a:p>
            <a:pPr marL="285750" indent="-285750">
              <a:buFont typeface="Courier New" panose="02070309020205020404" pitchFamily="49" charset="0"/>
              <a:buChar char="o"/>
            </a:pPr>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dirty="0">
                <a:solidFill>
                  <a:srgbClr val="000000"/>
                </a:solidFill>
                <a:latin typeface="Times New Roman" panose="02020603050405020304" pitchFamily="18" charset="0"/>
                <a:cs typeface="Times New Roman" panose="02020603050405020304" pitchFamily="18" charset="0"/>
              </a:rPr>
              <a:t>Each using its own dataset</a:t>
            </a:r>
          </a:p>
          <a:p>
            <a:pPr marL="285750" indent="-285750">
              <a:buFont typeface="Courier New" panose="02070309020205020404" pitchFamily="49" charset="0"/>
              <a:buChar char="o"/>
            </a:pPr>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dirty="0">
                <a:solidFill>
                  <a:srgbClr val="000000"/>
                </a:solidFill>
                <a:latin typeface="Times New Roman" panose="02020603050405020304" pitchFamily="18" charset="0"/>
                <a:cs typeface="Times New Roman" panose="02020603050405020304" pitchFamily="18" charset="0"/>
              </a:rPr>
              <a:t>Data ownership is maintained locally</a:t>
            </a:r>
          </a:p>
          <a:p>
            <a:pPr marL="285750" indent="-285750">
              <a:buFont typeface="Courier New" panose="02070309020205020404" pitchFamily="49" charset="0"/>
              <a:buChar char="o"/>
            </a:pPr>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Developing advanced models without sacrificing privacy or security</a:t>
            </a:r>
          </a:p>
          <a:p>
            <a:pPr marL="285750" indent="-285750">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Comply with stringent privacy laws like GDPR or HIPAA</a:t>
            </a:r>
          </a:p>
          <a:p>
            <a:pPr marL="285750" indent="-285750">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Fostering more effective partnerships across organizations.</a:t>
            </a:r>
          </a:p>
        </p:txBody>
      </p:sp>
      <p:sp>
        <p:nvSpPr>
          <p:cNvPr id="7" name="TextBox 6">
            <a:extLst>
              <a:ext uri="{FF2B5EF4-FFF2-40B4-BE49-F238E27FC236}">
                <a16:creationId xmlns:a16="http://schemas.microsoft.com/office/drawing/2014/main" id="{F5B19178-D6A3-94BC-9A97-91E39ACD8519}"/>
              </a:ext>
            </a:extLst>
          </p:cNvPr>
          <p:cNvSpPr txBox="1"/>
          <p:nvPr/>
        </p:nvSpPr>
        <p:spPr>
          <a:xfrm>
            <a:off x="141213" y="6309360"/>
            <a:ext cx="2753062" cy="646331"/>
          </a:xfrm>
          <a:prstGeom prst="rect">
            <a:avLst/>
          </a:prstGeom>
          <a:noFill/>
        </p:spPr>
        <p:txBody>
          <a:bodyPr wrap="square">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Motivation and Idea</a:t>
            </a:r>
          </a:p>
          <a:p>
            <a:endParaRPr lang="en-US" dirty="0"/>
          </a:p>
        </p:txBody>
      </p:sp>
    </p:spTree>
    <p:extLst>
      <p:ext uri="{BB962C8B-B14F-4D97-AF65-F5344CB8AC3E}">
        <p14:creationId xmlns:p14="http://schemas.microsoft.com/office/powerpoint/2010/main" val="2127122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8E57B-8929-6BB9-C956-08B1AD8CC0D7}"/>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20053C5-12A9-F152-E04E-B47393DA145A}"/>
              </a:ext>
            </a:extLst>
          </p:cNvPr>
          <p:cNvSpPr>
            <a:spLocks noGrp="1"/>
          </p:cNvSpPr>
          <p:nvPr>
            <p:ph type="sldNum" sz="quarter" idx="12"/>
          </p:nvPr>
        </p:nvSpPr>
        <p:spPr/>
        <p:txBody>
          <a:bodyPr/>
          <a:lstStyle/>
          <a:p>
            <a:fld id="{FAEF9944-A4F6-4C59-AEBD-678D6480B8EA}" type="slidenum">
              <a:rPr lang="en-US" smtClean="0"/>
              <a:pPr/>
              <a:t>12</a:t>
            </a:fld>
            <a:endParaRPr lang="en-US" dirty="0"/>
          </a:p>
        </p:txBody>
      </p:sp>
      <p:sp>
        <p:nvSpPr>
          <p:cNvPr id="6" name="Title 1">
            <a:extLst>
              <a:ext uri="{FF2B5EF4-FFF2-40B4-BE49-F238E27FC236}">
                <a16:creationId xmlns:a16="http://schemas.microsoft.com/office/drawing/2014/main" id="{61393F5E-345B-B76F-B2CF-205C148ACA99}"/>
              </a:ext>
            </a:extLst>
          </p:cNvPr>
          <p:cNvSpPr txBox="1">
            <a:spLocks/>
          </p:cNvSpPr>
          <p:nvPr/>
        </p:nvSpPr>
        <p:spPr>
          <a:xfrm>
            <a:off x="642919" y="91439"/>
            <a:ext cx="10900146" cy="1168739"/>
          </a:xfrm>
          <a:prstGeom prst="rect">
            <a:avLst/>
          </a:prstGeom>
        </p:spPr>
        <p:txBody>
          <a:bodyPr vert="horz" lIns="109728" tIns="182880" rIns="109728" bIns="91440" rtlCol="0" anchor="ctr" anchorCtr="0">
            <a:noAutofit/>
          </a:bodyPr>
          <a:lstStyle>
            <a:lvl1pPr algn="l" defTabSz="914400" rtl="0" eaLnBrk="1" latinLnBrk="0" hangingPunct="1">
              <a:lnSpc>
                <a:spcPct val="100000"/>
              </a:lnSpc>
              <a:spcBef>
                <a:spcPct val="0"/>
              </a:spcBef>
              <a:buNone/>
              <a:defRPr sz="3200" b="1" kern="1200" spc="150" baseline="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Threat Model and Assumptions</a:t>
            </a:r>
          </a:p>
        </p:txBody>
      </p:sp>
      <p:sp>
        <p:nvSpPr>
          <p:cNvPr id="2" name="TextBox 1">
            <a:extLst>
              <a:ext uri="{FF2B5EF4-FFF2-40B4-BE49-F238E27FC236}">
                <a16:creationId xmlns:a16="http://schemas.microsoft.com/office/drawing/2014/main" id="{BA80D7F0-11DA-40D1-5D4F-ABC40A722874}"/>
              </a:ext>
            </a:extLst>
          </p:cNvPr>
          <p:cNvSpPr txBox="1"/>
          <p:nvPr/>
        </p:nvSpPr>
        <p:spPr>
          <a:xfrm>
            <a:off x="141213" y="6309360"/>
            <a:ext cx="2753062" cy="646331"/>
          </a:xfrm>
          <a:prstGeom prst="rect">
            <a:avLst/>
          </a:prstGeom>
          <a:noFill/>
        </p:spPr>
        <p:txBody>
          <a:bodyPr wrap="square">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Motivation and Idea</a:t>
            </a:r>
          </a:p>
          <a:p>
            <a:endParaRPr lang="en-US" dirty="0"/>
          </a:p>
        </p:txBody>
      </p:sp>
      <p:sp>
        <p:nvSpPr>
          <p:cNvPr id="4" name="TextBox 3">
            <a:extLst>
              <a:ext uri="{FF2B5EF4-FFF2-40B4-BE49-F238E27FC236}">
                <a16:creationId xmlns:a16="http://schemas.microsoft.com/office/drawing/2014/main" id="{27919DC1-D362-97CA-48EA-62B3161ED96B}"/>
              </a:ext>
            </a:extLst>
          </p:cNvPr>
          <p:cNvSpPr txBox="1"/>
          <p:nvPr/>
        </p:nvSpPr>
        <p:spPr>
          <a:xfrm>
            <a:off x="642918" y="1533888"/>
            <a:ext cx="4843481" cy="1648528"/>
          </a:xfrm>
          <a:prstGeom prst="rect">
            <a:avLst/>
          </a:prstGeom>
          <a:noFill/>
        </p:spPr>
        <p:txBody>
          <a:bodyPr wrap="square">
            <a:spAutoFit/>
          </a:bodyPr>
          <a:lstStyle/>
          <a:p>
            <a:pPr marL="285750" indent="-285750">
              <a:buFont typeface="Courier New" panose="02070309020205020404" pitchFamily="49" charset="0"/>
              <a:buChar char="o"/>
            </a:pPr>
            <a:r>
              <a:rPr lang="en-US" sz="1600" b="0" i="0" u="sng" dirty="0">
                <a:solidFill>
                  <a:srgbClr val="000000"/>
                </a:solidFill>
                <a:effectLst/>
                <a:latin typeface="Times New Roman" panose="02020603050405020304" pitchFamily="18" charset="0"/>
                <a:cs typeface="Times New Roman" panose="02020603050405020304" pitchFamily="18" charset="0"/>
              </a:rPr>
              <a:t>Threat Model:</a:t>
            </a:r>
          </a:p>
          <a:p>
            <a:pPr marL="285750" indent="-285750">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Malicious Server</a:t>
            </a: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Eavesdropping Adversaries (Network-based)</a:t>
            </a: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Curious-but-Honest Clients</a:t>
            </a:r>
          </a:p>
        </p:txBody>
      </p:sp>
      <p:sp>
        <p:nvSpPr>
          <p:cNvPr id="8" name="TextBox 7">
            <a:extLst>
              <a:ext uri="{FF2B5EF4-FFF2-40B4-BE49-F238E27FC236}">
                <a16:creationId xmlns:a16="http://schemas.microsoft.com/office/drawing/2014/main" id="{55E50BF5-BE21-3B5F-A7BA-B8B6F88D1633}"/>
              </a:ext>
            </a:extLst>
          </p:cNvPr>
          <p:cNvSpPr txBox="1"/>
          <p:nvPr/>
        </p:nvSpPr>
        <p:spPr>
          <a:xfrm>
            <a:off x="642918" y="3429000"/>
            <a:ext cx="10649921" cy="2387192"/>
          </a:xfrm>
          <a:prstGeom prst="rect">
            <a:avLst/>
          </a:prstGeom>
          <a:noFill/>
        </p:spPr>
        <p:txBody>
          <a:bodyPr wrap="square">
            <a:spAutoFit/>
          </a:bodyPr>
          <a:lstStyle/>
          <a:p>
            <a:pPr marL="285750" indent="-285750">
              <a:buFont typeface="Courier New" panose="02070309020205020404" pitchFamily="49" charset="0"/>
              <a:buChar char="o"/>
            </a:pPr>
            <a:r>
              <a:rPr lang="en-US" sz="1600" u="sng" dirty="0">
                <a:latin typeface="Times New Roman" panose="02020603050405020304" pitchFamily="18" charset="0"/>
                <a:cs typeface="Times New Roman" panose="02020603050405020304" pitchFamily="18" charset="0"/>
              </a:rPr>
              <a:t>Assumptions:</a:t>
            </a:r>
          </a:p>
          <a:p>
            <a:pPr marL="742950" lvl="1" indent="-285750">
              <a:buFont typeface="Arial" panose="020B0604020202020204" pitchFamily="34" charset="0"/>
              <a:buChar char="•"/>
            </a:pPr>
            <a:endParaRPr lang="en-US" sz="1600" u="sng"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Server has high computational resources</a:t>
            </a: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At least two clients participating</a:t>
            </a: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 collusion between server and clients</a:t>
            </a: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Clients hold data that is non-IID, reflecting real-world scenarios where data distribution varies across entities. </a:t>
            </a:r>
          </a:p>
          <a:p>
            <a:pPr marL="742950" lvl="1"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All clients need to share a common encryption context (e.g., CKKS parameters and public keys)</a:t>
            </a:r>
          </a:p>
        </p:txBody>
      </p:sp>
    </p:spTree>
    <p:extLst>
      <p:ext uri="{BB962C8B-B14F-4D97-AF65-F5344CB8AC3E}">
        <p14:creationId xmlns:p14="http://schemas.microsoft.com/office/powerpoint/2010/main" val="1373790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47FCC-092C-B79C-63E4-D7FD408A2CE1}"/>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82999C-4BA9-DAA8-CC7D-605F639220C6}"/>
              </a:ext>
            </a:extLst>
          </p:cNvPr>
          <p:cNvSpPr>
            <a:spLocks noGrp="1"/>
          </p:cNvSpPr>
          <p:nvPr>
            <p:ph type="sldNum" sz="quarter" idx="12"/>
          </p:nvPr>
        </p:nvSpPr>
        <p:spPr/>
        <p:txBody>
          <a:bodyPr/>
          <a:lstStyle/>
          <a:p>
            <a:fld id="{FAEF9944-A4F6-4C59-AEBD-678D6480B8EA}" type="slidenum">
              <a:rPr lang="en-US" smtClean="0"/>
              <a:pPr/>
              <a:t>13</a:t>
            </a:fld>
            <a:endParaRPr lang="en-US" dirty="0"/>
          </a:p>
        </p:txBody>
      </p:sp>
      <p:sp>
        <p:nvSpPr>
          <p:cNvPr id="6" name="Title 1">
            <a:extLst>
              <a:ext uri="{FF2B5EF4-FFF2-40B4-BE49-F238E27FC236}">
                <a16:creationId xmlns:a16="http://schemas.microsoft.com/office/drawing/2014/main" id="{B6428015-CEEC-FEB3-50BD-AE96AB958B4E}"/>
              </a:ext>
            </a:extLst>
          </p:cNvPr>
          <p:cNvSpPr txBox="1">
            <a:spLocks/>
          </p:cNvSpPr>
          <p:nvPr/>
        </p:nvSpPr>
        <p:spPr>
          <a:xfrm>
            <a:off x="642919" y="91439"/>
            <a:ext cx="10900146" cy="1168739"/>
          </a:xfrm>
          <a:prstGeom prst="rect">
            <a:avLst/>
          </a:prstGeom>
        </p:spPr>
        <p:txBody>
          <a:bodyPr vert="horz" lIns="109728" tIns="182880" rIns="109728" bIns="91440" rtlCol="0" anchor="ctr" anchorCtr="0">
            <a:noAutofit/>
          </a:bodyPr>
          <a:lstStyle>
            <a:lvl1pPr algn="l" defTabSz="914400" rtl="0" eaLnBrk="1" latinLnBrk="0" hangingPunct="1">
              <a:lnSpc>
                <a:spcPct val="100000"/>
              </a:lnSpc>
              <a:spcBef>
                <a:spcPct val="0"/>
              </a:spcBef>
              <a:buNone/>
              <a:defRPr sz="3200" b="1" kern="1200" spc="150" baseline="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Tools Used</a:t>
            </a:r>
          </a:p>
        </p:txBody>
      </p:sp>
      <p:sp>
        <p:nvSpPr>
          <p:cNvPr id="2" name="TextBox 1">
            <a:extLst>
              <a:ext uri="{FF2B5EF4-FFF2-40B4-BE49-F238E27FC236}">
                <a16:creationId xmlns:a16="http://schemas.microsoft.com/office/drawing/2014/main" id="{B11C3B94-CFDE-C4A3-7A40-6B096361C426}"/>
              </a:ext>
            </a:extLst>
          </p:cNvPr>
          <p:cNvSpPr txBox="1"/>
          <p:nvPr/>
        </p:nvSpPr>
        <p:spPr>
          <a:xfrm>
            <a:off x="141213" y="6309360"/>
            <a:ext cx="2753062" cy="646331"/>
          </a:xfrm>
          <a:prstGeom prst="rect">
            <a:avLst/>
          </a:prstGeom>
          <a:noFill/>
        </p:spPr>
        <p:txBody>
          <a:bodyPr wrap="square">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Motivation and Idea</a:t>
            </a:r>
          </a:p>
          <a:p>
            <a:endParaRPr lang="en-US" dirty="0"/>
          </a:p>
        </p:txBody>
      </p:sp>
      <p:sp>
        <p:nvSpPr>
          <p:cNvPr id="4" name="TextBox 3">
            <a:extLst>
              <a:ext uri="{FF2B5EF4-FFF2-40B4-BE49-F238E27FC236}">
                <a16:creationId xmlns:a16="http://schemas.microsoft.com/office/drawing/2014/main" id="{16639E1C-DADB-111C-13BC-A357D58A4290}"/>
              </a:ext>
            </a:extLst>
          </p:cNvPr>
          <p:cNvSpPr txBox="1"/>
          <p:nvPr/>
        </p:nvSpPr>
        <p:spPr>
          <a:xfrm>
            <a:off x="300240" y="1463179"/>
            <a:ext cx="8008874" cy="4770537"/>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Federated Learning: </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APPFL open-source framework </a:t>
            </a:r>
          </a:p>
          <a:p>
            <a:pPr marL="1200150" lvl="2"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new, easy-to-use, clear documentation, customizable</a:t>
            </a:r>
          </a:p>
          <a:p>
            <a:pPr marL="285750" indent="-285750">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Homomorphic Encryption: </a:t>
            </a:r>
          </a:p>
          <a:p>
            <a:pPr marL="742950" lvl="1" indent="-285750">
              <a:buFont typeface="Wingdings" panose="05000000000000000000" pitchFamily="2" charset="2"/>
              <a:buChar char="§"/>
            </a:pPr>
            <a:r>
              <a:rPr lang="en-US" sz="1600" dirty="0" err="1">
                <a:latin typeface="Times New Roman" panose="02020603050405020304" pitchFamily="18" charset="0"/>
                <a:cs typeface="Times New Roman" panose="02020603050405020304" pitchFamily="18" charset="0"/>
              </a:rPr>
              <a:t>TenSEAL</a:t>
            </a:r>
            <a:r>
              <a:rPr lang="en-US" sz="1600" dirty="0">
                <a:latin typeface="Times New Roman" panose="02020603050405020304" pitchFamily="18" charset="0"/>
                <a:cs typeface="Times New Roman" panose="02020603050405020304" pitchFamily="18" charset="0"/>
              </a:rPr>
              <a:t> library by Microsoft </a:t>
            </a:r>
          </a:p>
          <a:p>
            <a:pPr marL="1200150" lvl="2"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works for large vectors/tensors, </a:t>
            </a:r>
          </a:p>
          <a:p>
            <a:pPr marL="1200150" lvl="2"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most commonly used</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CKKS Approximate Numbers Leveled Homomorphic Encryption Scheme</a:t>
            </a:r>
          </a:p>
          <a:p>
            <a:pPr marL="742950" lvl="1" indent="-285750">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Datasets:</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MNIST</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Heterogeneous, Vertical, Non-IID </a:t>
            </a:r>
          </a:p>
          <a:p>
            <a:pPr lvl="1"/>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Aggregators:</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Synchronized: FedAvg, etc.</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Asynchronized: FedAsync, etc.</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Semi-Asynchronized: </a:t>
            </a:r>
            <a:r>
              <a:rPr lang="en-US" sz="1600" dirty="0" err="1">
                <a:latin typeface="Times New Roman" panose="02020603050405020304" pitchFamily="18" charset="0"/>
                <a:cs typeface="Times New Roman" panose="02020603050405020304" pitchFamily="18" charset="0"/>
              </a:rPr>
              <a:t>FedCompass</a:t>
            </a:r>
            <a:r>
              <a:rPr lang="en-US" sz="1600" dirty="0">
                <a:latin typeface="Times New Roman" panose="02020603050405020304" pitchFamily="18" charset="0"/>
                <a:cs typeface="Times New Roman" panose="02020603050405020304" pitchFamily="18" charset="0"/>
              </a:rPr>
              <a:t>, etc.</a:t>
            </a:r>
          </a:p>
          <a:p>
            <a:pPr marL="742950" lvl="1" indent="-285750">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2130E0A4-87B7-3787-EA00-325667310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1211" y="1463179"/>
            <a:ext cx="5769957" cy="179409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A75E5CF-DCF1-0956-F6E8-160BAFCE078D}"/>
              </a:ext>
            </a:extLst>
          </p:cNvPr>
          <p:cNvSpPr txBox="1"/>
          <p:nvPr/>
        </p:nvSpPr>
        <p:spPr>
          <a:xfrm>
            <a:off x="5573983" y="3940112"/>
            <a:ext cx="8008874" cy="1815882"/>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Communication:</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Message Parsing Interface (MPI)</a:t>
            </a:r>
          </a:p>
          <a:p>
            <a:pPr marL="1200150" lvl="2"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used for simulating FL on a single machine</a:t>
            </a:r>
          </a:p>
          <a:p>
            <a:pPr marL="1200150" lvl="2"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Model Training:</a:t>
            </a:r>
          </a:p>
          <a:p>
            <a:pPr marL="742950" lvl="1"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Convolutional Neural Network (CNN)</a:t>
            </a:r>
          </a:p>
          <a:p>
            <a:pPr marL="742950" lvl="1" indent="-285750">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6393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CDD8DF-8E13-B7FC-47D5-80E27D2EB8D3}"/>
              </a:ext>
            </a:extLst>
          </p:cNvPr>
          <p:cNvSpPr>
            <a:spLocks noGrp="1"/>
          </p:cNvSpPr>
          <p:nvPr>
            <p:ph type="sldNum" sz="quarter" idx="12"/>
          </p:nvPr>
        </p:nvSpPr>
        <p:spPr/>
        <p:txBody>
          <a:bodyPr/>
          <a:lstStyle/>
          <a:p>
            <a:fld id="{FAEF9944-A4F6-4C59-AEBD-678D6480B8EA}" type="slidenum">
              <a:rPr lang="en-US" smtClean="0"/>
              <a:pPr/>
              <a:t>14</a:t>
            </a:fld>
            <a:endParaRPr lang="en-US" dirty="0"/>
          </a:p>
        </p:txBody>
      </p:sp>
      <p:sp>
        <p:nvSpPr>
          <p:cNvPr id="6" name="TextBox 5">
            <a:extLst>
              <a:ext uri="{FF2B5EF4-FFF2-40B4-BE49-F238E27FC236}">
                <a16:creationId xmlns:a16="http://schemas.microsoft.com/office/drawing/2014/main" id="{91C0D915-E3ED-13C4-3896-C9C0DA18A093}"/>
              </a:ext>
            </a:extLst>
          </p:cNvPr>
          <p:cNvSpPr txBox="1"/>
          <p:nvPr/>
        </p:nvSpPr>
        <p:spPr>
          <a:xfrm>
            <a:off x="141213" y="6309360"/>
            <a:ext cx="2753062" cy="646331"/>
          </a:xfrm>
          <a:prstGeom prst="rect">
            <a:avLst/>
          </a:prstGeom>
          <a:noFill/>
        </p:spPr>
        <p:txBody>
          <a:bodyPr wrap="square">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Roadmap and Goal</a:t>
            </a:r>
          </a:p>
          <a:p>
            <a:endParaRPr lang="en-US" dirty="0"/>
          </a:p>
        </p:txBody>
      </p:sp>
      <p:sp>
        <p:nvSpPr>
          <p:cNvPr id="8" name="TextBox 7">
            <a:extLst>
              <a:ext uri="{FF2B5EF4-FFF2-40B4-BE49-F238E27FC236}">
                <a16:creationId xmlns:a16="http://schemas.microsoft.com/office/drawing/2014/main" id="{30908053-884B-A642-4536-238FD6741AE2}"/>
              </a:ext>
            </a:extLst>
          </p:cNvPr>
          <p:cNvSpPr txBox="1"/>
          <p:nvPr/>
        </p:nvSpPr>
        <p:spPr>
          <a:xfrm>
            <a:off x="307029" y="1602585"/>
            <a:ext cx="5521277" cy="4185761"/>
          </a:xfrm>
          <a:prstGeom prst="rect">
            <a:avLst/>
          </a:prstGeom>
          <a:noFill/>
        </p:spPr>
        <p:txBody>
          <a:bodyPr wrap="square">
            <a:spAutoFit/>
          </a:bodyPr>
          <a:lstStyle/>
          <a:p>
            <a:pPr marL="342900" indent="-342900" algn="l">
              <a:buFont typeface="+mj-lt"/>
              <a:buAutoNum type="arabicPeriod"/>
            </a:pPr>
            <a:r>
              <a:rPr lang="en-US" sz="1400" b="0" i="0" dirty="0">
                <a:solidFill>
                  <a:srgbClr val="32373F"/>
                </a:solidFill>
                <a:effectLst/>
                <a:latin typeface="Times New Roman" panose="02020603050405020304" pitchFamily="18" charset="0"/>
                <a:cs typeface="Times New Roman" panose="02020603050405020304" pitchFamily="18" charset="0"/>
              </a:rPr>
              <a:t>Each client performs local training on their data and updates his model parameters.</a:t>
            </a:r>
          </a:p>
          <a:p>
            <a:pPr marL="342900" indent="-342900" algn="l">
              <a:buFont typeface="+mj-lt"/>
              <a:buAutoNum type="arabicPeriod"/>
            </a:pPr>
            <a:endParaRPr lang="en-US" sz="1400" b="0" i="0" dirty="0">
              <a:solidFill>
                <a:srgbClr val="32373F"/>
              </a:solidFill>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1400" b="0" i="0" dirty="0">
                <a:solidFill>
                  <a:srgbClr val="32373F"/>
                </a:solidFill>
                <a:effectLst/>
                <a:latin typeface="Times New Roman" panose="02020603050405020304" pitchFamily="18" charset="0"/>
                <a:cs typeface="Times New Roman" panose="02020603050405020304" pitchFamily="18" charset="0"/>
              </a:rPr>
              <a:t>Each client encrypts their locally trained model parameters and sends it in a serialized manner to the server, along with the CKKS context (without secret key) as metadata.</a:t>
            </a:r>
          </a:p>
          <a:p>
            <a:pPr marL="342900" indent="-342900" algn="l">
              <a:buFont typeface="+mj-lt"/>
              <a:buAutoNum type="arabicPeriod"/>
            </a:pPr>
            <a:endParaRPr lang="en-US" sz="1400" b="0" i="0" dirty="0">
              <a:solidFill>
                <a:srgbClr val="32373F"/>
              </a:solidFill>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1400" b="0" i="0" dirty="0">
                <a:solidFill>
                  <a:srgbClr val="32373F"/>
                </a:solidFill>
                <a:effectLst/>
                <a:latin typeface="Times New Roman" panose="02020603050405020304" pitchFamily="18" charset="0"/>
                <a:cs typeface="Times New Roman" panose="02020603050405020304" pitchFamily="18" charset="0"/>
              </a:rPr>
              <a:t>Server deserializes the model parameters from every client using the CKKS context.</a:t>
            </a:r>
          </a:p>
          <a:p>
            <a:pPr marL="342900" indent="-342900" algn="l">
              <a:buFont typeface="+mj-lt"/>
              <a:buAutoNum type="arabicPeriod"/>
            </a:pPr>
            <a:endParaRPr lang="en-US" sz="1400" b="0" i="0" dirty="0">
              <a:solidFill>
                <a:srgbClr val="32373F"/>
              </a:solidFill>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1400" b="0" i="0" dirty="0">
                <a:solidFill>
                  <a:srgbClr val="32373F"/>
                </a:solidFill>
                <a:effectLst/>
                <a:latin typeface="Times New Roman" panose="02020603050405020304" pitchFamily="18" charset="0"/>
                <a:cs typeface="Times New Roman" panose="02020603050405020304" pitchFamily="18" charset="0"/>
              </a:rPr>
              <a:t>Server performs aggregation of the different encrypted model parameters homomorphically depending on the scheduler and aggregator used (i.e., FL scheme used).</a:t>
            </a:r>
          </a:p>
          <a:p>
            <a:pPr marL="342900" indent="-342900" algn="l">
              <a:buFont typeface="+mj-lt"/>
              <a:buAutoNum type="arabicPeriod"/>
            </a:pPr>
            <a:endParaRPr lang="en-US" sz="1400" b="0" i="0" dirty="0">
              <a:solidFill>
                <a:srgbClr val="32373F"/>
              </a:solidFill>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1400" b="0" i="0" dirty="0">
                <a:solidFill>
                  <a:srgbClr val="32373F"/>
                </a:solidFill>
                <a:effectLst/>
                <a:latin typeface="Times New Roman" panose="02020603050405020304" pitchFamily="18" charset="0"/>
                <a:cs typeface="Times New Roman" panose="02020603050405020304" pitchFamily="18" charset="0"/>
              </a:rPr>
              <a:t>Server serializes the newly globally aggregated model parameters and sends them back to clients.</a:t>
            </a:r>
          </a:p>
          <a:p>
            <a:pPr marL="342900" indent="-342900" algn="l">
              <a:buFont typeface="+mj-lt"/>
              <a:buAutoNum type="arabicPeriod"/>
            </a:pPr>
            <a:endParaRPr lang="en-US" sz="1400" b="0" i="0" dirty="0">
              <a:solidFill>
                <a:srgbClr val="32373F"/>
              </a:solidFill>
              <a:effectLst/>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1400" b="0" i="0" dirty="0">
                <a:solidFill>
                  <a:srgbClr val="32373F"/>
                </a:solidFill>
                <a:effectLst/>
                <a:latin typeface="Times New Roman" panose="02020603050405020304" pitchFamily="18" charset="0"/>
                <a:cs typeface="Times New Roman" panose="02020603050405020304" pitchFamily="18" charset="0"/>
              </a:rPr>
              <a:t>Client deserializes and decrypts the received globally model parameters.</a:t>
            </a:r>
          </a:p>
        </p:txBody>
      </p:sp>
      <p:sp>
        <p:nvSpPr>
          <p:cNvPr id="9" name="Title 1">
            <a:extLst>
              <a:ext uri="{FF2B5EF4-FFF2-40B4-BE49-F238E27FC236}">
                <a16:creationId xmlns:a16="http://schemas.microsoft.com/office/drawing/2014/main" id="{8C781A16-D7B5-2D58-79B4-FB2223B464AD}"/>
              </a:ext>
            </a:extLst>
          </p:cNvPr>
          <p:cNvSpPr txBox="1">
            <a:spLocks/>
          </p:cNvSpPr>
          <p:nvPr/>
        </p:nvSpPr>
        <p:spPr>
          <a:xfrm>
            <a:off x="642919" y="91438"/>
            <a:ext cx="10900146" cy="1168739"/>
          </a:xfrm>
          <a:prstGeom prst="rect">
            <a:avLst/>
          </a:prstGeom>
        </p:spPr>
        <p:txBody>
          <a:bodyPr vert="horz" lIns="109728" tIns="182880" rIns="109728" bIns="91440" rtlCol="0" anchor="ctr" anchorCtr="0">
            <a:noAutofit/>
          </a:bodyPr>
          <a:lstStyle>
            <a:lvl1pPr algn="l" defTabSz="914400" rtl="0" eaLnBrk="1" latinLnBrk="0" hangingPunct="1">
              <a:lnSpc>
                <a:spcPct val="100000"/>
              </a:lnSpc>
              <a:spcBef>
                <a:spcPct val="0"/>
              </a:spcBef>
              <a:buNone/>
              <a:defRPr sz="3200" b="1" kern="1200" spc="150" baseline="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Methodology in Iterations</a:t>
            </a:r>
          </a:p>
        </p:txBody>
      </p:sp>
      <p:pic>
        <p:nvPicPr>
          <p:cNvPr id="31" name="Picture 30" descr="A diagram of a computer&#10;&#10;Description automatically generated">
            <a:extLst>
              <a:ext uri="{FF2B5EF4-FFF2-40B4-BE49-F238E27FC236}">
                <a16:creationId xmlns:a16="http://schemas.microsoft.com/office/drawing/2014/main" id="{83EC5AE2-ECA1-4061-68D9-746273D1A6EE}"/>
              </a:ext>
            </a:extLst>
          </p:cNvPr>
          <p:cNvPicPr>
            <a:picLocks noChangeAspect="1"/>
          </p:cNvPicPr>
          <p:nvPr/>
        </p:nvPicPr>
        <p:blipFill>
          <a:blip r:embed="rId2"/>
          <a:stretch>
            <a:fillRect/>
          </a:stretch>
        </p:blipFill>
        <p:spPr>
          <a:xfrm>
            <a:off x="6363695" y="1911121"/>
            <a:ext cx="4984947" cy="2963029"/>
          </a:xfrm>
          <a:prstGeom prst="rect">
            <a:avLst/>
          </a:prstGeom>
        </p:spPr>
      </p:pic>
      <p:sp>
        <p:nvSpPr>
          <p:cNvPr id="33" name="TextBox 32">
            <a:extLst>
              <a:ext uri="{FF2B5EF4-FFF2-40B4-BE49-F238E27FC236}">
                <a16:creationId xmlns:a16="http://schemas.microsoft.com/office/drawing/2014/main" id="{ECA000CB-BE5B-22D4-E5B0-6E5D32472B44}"/>
              </a:ext>
            </a:extLst>
          </p:cNvPr>
          <p:cNvSpPr txBox="1"/>
          <p:nvPr/>
        </p:nvSpPr>
        <p:spPr>
          <a:xfrm>
            <a:off x="7105814" y="2767323"/>
            <a:ext cx="1385658" cy="246221"/>
          </a:xfrm>
          <a:prstGeom prst="rect">
            <a:avLst/>
          </a:prstGeom>
          <a:noFill/>
        </p:spPr>
        <p:txBody>
          <a:bodyPr wrap="square">
            <a:spAutoFit/>
          </a:bodyPr>
          <a:lstStyle/>
          <a:p>
            <a:r>
              <a:rPr lang="en-US" sz="1000" b="1" i="0" dirty="0">
                <a:solidFill>
                  <a:srgbClr val="32373F"/>
                </a:solidFill>
                <a:effectLst/>
                <a:latin typeface="Times New Roman" panose="02020603050405020304" pitchFamily="18" charset="0"/>
                <a:cs typeface="Times New Roman" panose="02020603050405020304" pitchFamily="18" charset="0"/>
              </a:rPr>
              <a:t>(either sync or async)</a:t>
            </a:r>
            <a:endParaRPr lang="en-US" sz="1000" b="1" dirty="0"/>
          </a:p>
        </p:txBody>
      </p:sp>
      <p:sp>
        <p:nvSpPr>
          <p:cNvPr id="34" name="Rectangle: Rounded Corners 33">
            <a:extLst>
              <a:ext uri="{FF2B5EF4-FFF2-40B4-BE49-F238E27FC236}">
                <a16:creationId xmlns:a16="http://schemas.microsoft.com/office/drawing/2014/main" id="{3040A033-1805-95F8-DCAE-D17E320C30B6}"/>
              </a:ext>
            </a:extLst>
          </p:cNvPr>
          <p:cNvSpPr/>
          <p:nvPr/>
        </p:nvSpPr>
        <p:spPr>
          <a:xfrm>
            <a:off x="7641203" y="3013544"/>
            <a:ext cx="2927999" cy="62815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7179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B054A1EE-EECC-6EAA-D4A3-1C419D42B4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90" y="1513160"/>
            <a:ext cx="4622529" cy="9833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899B7D4-F5BF-5303-E8A0-280324922BF4}"/>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Aggregations</a:t>
            </a:r>
            <a:endParaRPr lang="en-US" dirty="0"/>
          </a:p>
        </p:txBody>
      </p:sp>
      <p:sp>
        <p:nvSpPr>
          <p:cNvPr id="4" name="Slide Number Placeholder 3">
            <a:extLst>
              <a:ext uri="{FF2B5EF4-FFF2-40B4-BE49-F238E27FC236}">
                <a16:creationId xmlns:a16="http://schemas.microsoft.com/office/drawing/2014/main" id="{E420F38B-C527-E501-ADF2-B6487829215D}"/>
              </a:ext>
            </a:extLst>
          </p:cNvPr>
          <p:cNvSpPr>
            <a:spLocks noGrp="1"/>
          </p:cNvSpPr>
          <p:nvPr>
            <p:ph type="sldNum" sz="quarter" idx="12"/>
          </p:nvPr>
        </p:nvSpPr>
        <p:spPr/>
        <p:txBody>
          <a:bodyPr/>
          <a:lstStyle/>
          <a:p>
            <a:fld id="{FAEF9944-A4F6-4C59-AEBD-678D6480B8EA}" type="slidenum">
              <a:rPr lang="en-US" smtClean="0"/>
              <a:pPr/>
              <a:t>15</a:t>
            </a:fld>
            <a:endParaRPr lang="en-US" dirty="0"/>
          </a:p>
        </p:txBody>
      </p:sp>
      <p:sp>
        <p:nvSpPr>
          <p:cNvPr id="8" name="TextBox 7">
            <a:extLst>
              <a:ext uri="{FF2B5EF4-FFF2-40B4-BE49-F238E27FC236}">
                <a16:creationId xmlns:a16="http://schemas.microsoft.com/office/drawing/2014/main" id="{E7C508E6-4651-43E2-B4C0-891994A2CB93}"/>
              </a:ext>
            </a:extLst>
          </p:cNvPr>
          <p:cNvSpPr txBox="1"/>
          <p:nvPr/>
        </p:nvSpPr>
        <p:spPr>
          <a:xfrm>
            <a:off x="141213" y="6309360"/>
            <a:ext cx="2753062" cy="646331"/>
          </a:xfrm>
          <a:prstGeom prst="rect">
            <a:avLst/>
          </a:prstGeom>
          <a:noFill/>
        </p:spPr>
        <p:txBody>
          <a:bodyPr wrap="square">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Roadmap and Goal</a:t>
            </a:r>
          </a:p>
          <a:p>
            <a:endParaRPr lang="en-US" dirty="0"/>
          </a:p>
        </p:txBody>
      </p:sp>
      <p:sp>
        <p:nvSpPr>
          <p:cNvPr id="14" name="TextBox 13">
            <a:extLst>
              <a:ext uri="{FF2B5EF4-FFF2-40B4-BE49-F238E27FC236}">
                <a16:creationId xmlns:a16="http://schemas.microsoft.com/office/drawing/2014/main" id="{8A3C7AD3-B14B-74A0-CDBE-B15F59679AFB}"/>
              </a:ext>
            </a:extLst>
          </p:cNvPr>
          <p:cNvSpPr txBox="1"/>
          <p:nvPr/>
        </p:nvSpPr>
        <p:spPr>
          <a:xfrm>
            <a:off x="472729" y="1570111"/>
            <a:ext cx="1250265"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800" b="1" i="0" dirty="0">
                <a:solidFill>
                  <a:srgbClr val="000000"/>
                </a:solidFill>
                <a:effectLst/>
                <a:latin typeface="Times New Roman" panose="02020603050405020304" pitchFamily="18" charset="0"/>
                <a:cs typeface="Times New Roman" panose="02020603050405020304" pitchFamily="18" charset="0"/>
              </a:rPr>
              <a:t>FedAvg</a:t>
            </a:r>
          </a:p>
        </p:txBody>
      </p:sp>
      <p:sp>
        <p:nvSpPr>
          <p:cNvPr id="17" name="TextBox 16">
            <a:extLst>
              <a:ext uri="{FF2B5EF4-FFF2-40B4-BE49-F238E27FC236}">
                <a16:creationId xmlns:a16="http://schemas.microsoft.com/office/drawing/2014/main" id="{CC520526-A163-5B28-706D-C70996EAA639}"/>
              </a:ext>
            </a:extLst>
          </p:cNvPr>
          <p:cNvSpPr txBox="1"/>
          <p:nvPr/>
        </p:nvSpPr>
        <p:spPr>
          <a:xfrm>
            <a:off x="534770" y="3059668"/>
            <a:ext cx="23764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800" b="1" i="0" dirty="0">
                <a:solidFill>
                  <a:srgbClr val="000000"/>
                </a:solidFill>
                <a:effectLst/>
                <a:latin typeface="Times New Roman" panose="02020603050405020304" pitchFamily="18" charset="0"/>
                <a:cs typeface="Times New Roman" panose="02020603050405020304" pitchFamily="18" charset="0"/>
              </a:rPr>
              <a:t>Step-based FedAvg</a:t>
            </a:r>
          </a:p>
        </p:txBody>
      </p:sp>
      <p:pic>
        <p:nvPicPr>
          <p:cNvPr id="2050" name="Picture 2">
            <a:extLst>
              <a:ext uri="{FF2B5EF4-FFF2-40B4-BE49-F238E27FC236}">
                <a16:creationId xmlns:a16="http://schemas.microsoft.com/office/drawing/2014/main" id="{AA4C9ECF-A117-94B2-1039-7A87EC3B33D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9000"/>
                    </a14:imgEffect>
                  </a14:imgLayer>
                </a14:imgProps>
              </a:ext>
              <a:ext uri="{28A0092B-C50C-407E-A947-70E740481C1C}">
                <a14:useLocalDpi xmlns:a14="http://schemas.microsoft.com/office/drawing/2010/main" val="0"/>
              </a:ext>
            </a:extLst>
          </a:blip>
          <a:srcRect/>
          <a:stretch>
            <a:fillRect/>
          </a:stretch>
        </p:blipFill>
        <p:spPr bwMode="auto">
          <a:xfrm>
            <a:off x="3994891" y="2663236"/>
            <a:ext cx="3937176" cy="222740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AF3DEB1-AB0C-B639-D689-A0772411F1CF}"/>
              </a:ext>
            </a:extLst>
          </p:cNvPr>
          <p:cNvSpPr txBox="1"/>
          <p:nvPr/>
        </p:nvSpPr>
        <p:spPr>
          <a:xfrm>
            <a:off x="9515891" y="1466143"/>
            <a:ext cx="144109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800" b="1" i="0" dirty="0">
                <a:solidFill>
                  <a:srgbClr val="000000"/>
                </a:solidFill>
                <a:effectLst/>
                <a:latin typeface="Times New Roman" panose="02020603050405020304" pitchFamily="18" charset="0"/>
                <a:cs typeface="Times New Roman" panose="02020603050405020304" pitchFamily="18" charset="0"/>
              </a:rPr>
              <a:t>FedAsync</a:t>
            </a:r>
          </a:p>
        </p:txBody>
      </p:sp>
      <p:pic>
        <p:nvPicPr>
          <p:cNvPr id="2054" name="Picture 6">
            <a:extLst>
              <a:ext uri="{FF2B5EF4-FFF2-40B4-BE49-F238E27FC236}">
                <a16:creationId xmlns:a16="http://schemas.microsoft.com/office/drawing/2014/main" id="{F01575E3-43A7-52CA-DB1B-2BAED53D70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155" y="3554885"/>
            <a:ext cx="3235238" cy="104293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0C1A7D37-2924-5960-7978-D8A0A10E9F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50508" y="2004810"/>
            <a:ext cx="3371864" cy="165861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0C9FD7A8-5E47-CA0B-C016-31654E586F5F}"/>
              </a:ext>
            </a:extLst>
          </p:cNvPr>
          <p:cNvSpPr txBox="1"/>
          <p:nvPr/>
        </p:nvSpPr>
        <p:spPr>
          <a:xfrm>
            <a:off x="8550508" y="5207191"/>
            <a:ext cx="2151948"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800" b="1" i="0" dirty="0">
                <a:solidFill>
                  <a:srgbClr val="000000"/>
                </a:solidFill>
                <a:effectLst/>
                <a:latin typeface="Times New Roman" panose="02020603050405020304" pitchFamily="18" charset="0"/>
                <a:cs typeface="Times New Roman" panose="02020603050405020304" pitchFamily="18" charset="0"/>
              </a:rPr>
              <a:t>And many more…</a:t>
            </a:r>
          </a:p>
        </p:txBody>
      </p:sp>
    </p:spTree>
    <p:extLst>
      <p:ext uri="{BB962C8B-B14F-4D97-AF65-F5344CB8AC3E}">
        <p14:creationId xmlns:p14="http://schemas.microsoft.com/office/powerpoint/2010/main" val="1583872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17BCA-4021-986A-0206-22EE765D20B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46900BB-1757-4C13-DFB0-EF852EA80A9F}"/>
              </a:ext>
            </a:extLst>
          </p:cNvPr>
          <p:cNvSpPr txBox="1"/>
          <p:nvPr/>
        </p:nvSpPr>
        <p:spPr>
          <a:xfrm>
            <a:off x="141213" y="1490207"/>
            <a:ext cx="11078078" cy="4270208"/>
          </a:xfrm>
          <a:prstGeom prst="rect">
            <a:avLst/>
          </a:prstGeom>
          <a:noFill/>
        </p:spPr>
        <p:txBody>
          <a:bodyPr wrap="square">
            <a:spAutoFit/>
          </a:bodyPr>
          <a:lstStyle/>
          <a:p>
            <a:pPr marL="285750" indent="-285750">
              <a:buFont typeface="Courier New" panose="02070309020205020404" pitchFamily="49" charset="0"/>
              <a:buChar char="o"/>
            </a:pPr>
            <a:r>
              <a:rPr lang="en-US" sz="1600" u="sng" dirty="0">
                <a:latin typeface="Times New Roman" panose="02020603050405020304" pitchFamily="18" charset="0"/>
                <a:cs typeface="Times New Roman" panose="02020603050405020304" pitchFamily="18" charset="0"/>
              </a:rPr>
              <a:t>Must-have criteria</a:t>
            </a:r>
            <a:r>
              <a:rPr lang="en-US" sz="1600" b="0" i="0" u="sng" dirty="0">
                <a:solidFill>
                  <a:srgbClr val="000000"/>
                </a:solidFill>
                <a:effectLst/>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Integrate CKKS encryption into both synchronous and asynchronous FL schemes, enabling operations on encrypted model parameters.</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Implement key management for shared encryption context (e.g., public and private keys) among clients.</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Apply data partition for </a:t>
            </a:r>
            <a:r>
              <a:rPr lang="en-US" sz="1400" b="1" dirty="0">
                <a:latin typeface="Times New Roman" panose="02020603050405020304" pitchFamily="18" charset="0"/>
                <a:cs typeface="Times New Roman" panose="02020603050405020304" pitchFamily="18" charset="0"/>
              </a:rPr>
              <a:t>heterogeneity</a:t>
            </a:r>
            <a:r>
              <a:rPr lang="en-US" sz="1400" dirty="0">
                <a:latin typeface="Times New Roman" panose="02020603050405020304" pitchFamily="18" charset="0"/>
                <a:cs typeface="Times New Roman" panose="02020603050405020304" pitchFamily="18" charset="0"/>
              </a:rPr>
              <a:t> among clients using </a:t>
            </a:r>
            <a:r>
              <a:rPr lang="en-US" sz="1400" b="1" dirty="0">
                <a:latin typeface="Times New Roman" panose="02020603050405020304" pitchFamily="18" charset="0"/>
                <a:cs typeface="Times New Roman" panose="02020603050405020304" pitchFamily="18" charset="0"/>
              </a:rPr>
              <a:t>Dirichlet Sampling.</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Measure computational and communication overheads of CKKS on client and server sides.</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Compare performance (convergence and time) of encrypted setting with a plaintext (unencrypted) FL setting.</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Compare </a:t>
            </a:r>
            <a:r>
              <a:rPr lang="en-US" sz="1400" b="1" dirty="0">
                <a:latin typeface="Times New Roman" panose="02020603050405020304" pitchFamily="18" charset="0"/>
                <a:cs typeface="Times New Roman" panose="02020603050405020304" pitchFamily="18" charset="0"/>
              </a:rPr>
              <a:t>performance (convergence)</a:t>
            </a:r>
            <a:r>
              <a:rPr lang="en-US" sz="1400" dirty="0">
                <a:latin typeface="Times New Roman" panose="02020603050405020304" pitchFamily="18" charset="0"/>
                <a:cs typeface="Times New Roman" panose="02020603050405020304" pitchFamily="18" charset="0"/>
              </a:rPr>
              <a:t> in both federated learning schemes (</a:t>
            </a:r>
            <a:r>
              <a:rPr lang="en-US" sz="1400" b="1" dirty="0">
                <a:latin typeface="Times New Roman" panose="02020603050405020304" pitchFamily="18" charset="0"/>
                <a:cs typeface="Times New Roman" panose="02020603050405020304" pitchFamily="18" charset="0"/>
              </a:rPr>
              <a:t>synchronized and asynchronized</a:t>
            </a:r>
            <a:r>
              <a:rPr lang="en-US" sz="1400" dirty="0">
                <a:latin typeface="Times New Roman" panose="02020603050405020304" pitchFamily="18" charset="0"/>
                <a:cs typeface="Times New Roman" panose="02020603050405020304" pitchFamily="18" charset="0"/>
              </a:rPr>
              <a:t>) on an encrypted setting</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Evaluate base algorithms to </a:t>
            </a:r>
            <a:r>
              <a:rPr lang="en-US" sz="1400" b="1" dirty="0">
                <a:latin typeface="Times New Roman" panose="02020603050405020304" pitchFamily="18" charset="0"/>
                <a:cs typeface="Times New Roman" panose="02020603050405020304" pitchFamily="18" charset="0"/>
              </a:rPr>
              <a:t>other optimizations for aggregation</a:t>
            </a:r>
          </a:p>
          <a:p>
            <a:endParaRPr lang="en-US" sz="16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u="sng" dirty="0">
                <a:latin typeface="Times New Roman" panose="02020603050405020304" pitchFamily="18" charset="0"/>
                <a:cs typeface="Times New Roman" panose="02020603050405020304" pitchFamily="18" charset="0"/>
              </a:rPr>
              <a:t>May-have criteria:</a:t>
            </a:r>
          </a:p>
          <a:p>
            <a:pPr marL="742950" lvl="1" indent="-285750">
              <a:buFont typeface="Arial" panose="020B0604020202020204" pitchFamily="34" charset="0"/>
              <a:buChar char="•"/>
            </a:pPr>
            <a:endParaRPr lang="en-US" sz="1600" u="sng"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Compare performance (convergence) when using </a:t>
            </a:r>
            <a:r>
              <a:rPr lang="en-US" sz="1400" b="1" dirty="0">
                <a:latin typeface="Times New Roman" panose="02020603050405020304" pitchFamily="18" charset="0"/>
                <a:cs typeface="Times New Roman" panose="02020603050405020304" pitchFamily="18" charset="0"/>
              </a:rPr>
              <a:t>heterogeneous to homogeneous data partitioning</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Evaluating the use of</a:t>
            </a:r>
            <a:r>
              <a:rPr lang="en-US" sz="1400" b="1" dirty="0">
                <a:latin typeface="Times New Roman" panose="02020603050405020304" pitchFamily="18" charset="0"/>
                <a:cs typeface="Times New Roman" panose="02020603050405020304" pitchFamily="18" charset="0"/>
              </a:rPr>
              <a:t> Semi-asynchronized scheme</a:t>
            </a:r>
            <a:r>
              <a:rPr lang="en-US" sz="1400" dirty="0">
                <a:latin typeface="Times New Roman" panose="02020603050405020304" pitchFamily="18" charset="0"/>
                <a:cs typeface="Times New Roman" panose="02020603050405020304" pitchFamily="18" charset="0"/>
              </a:rPr>
              <a:t> for federated learning that works with a server scheduler</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 of </a:t>
            </a:r>
            <a:r>
              <a:rPr lang="en-US" sz="1400" b="1" dirty="0">
                <a:latin typeface="Times New Roman" panose="02020603050405020304" pitchFamily="18" charset="0"/>
                <a:cs typeface="Times New Roman" panose="02020603050405020304" pitchFamily="18" charset="0"/>
              </a:rPr>
              <a:t>Differential Privacy </a:t>
            </a:r>
            <a:r>
              <a:rPr lang="en-US" sz="1400" dirty="0">
                <a:latin typeface="Times New Roman" panose="02020603050405020304" pitchFamily="18" charset="0"/>
                <a:cs typeface="Times New Roman" panose="02020603050405020304" pitchFamily="18" charset="0"/>
              </a:rPr>
              <a:t>on client data </a:t>
            </a:r>
          </a:p>
        </p:txBody>
      </p:sp>
      <p:sp>
        <p:nvSpPr>
          <p:cNvPr id="4" name="Slide Number Placeholder 3">
            <a:extLst>
              <a:ext uri="{FF2B5EF4-FFF2-40B4-BE49-F238E27FC236}">
                <a16:creationId xmlns:a16="http://schemas.microsoft.com/office/drawing/2014/main" id="{278209CE-049C-EC45-78D7-B330F169B275}"/>
              </a:ext>
            </a:extLst>
          </p:cNvPr>
          <p:cNvSpPr>
            <a:spLocks noGrp="1"/>
          </p:cNvSpPr>
          <p:nvPr>
            <p:ph type="sldNum" sz="quarter" idx="12"/>
          </p:nvPr>
        </p:nvSpPr>
        <p:spPr/>
        <p:txBody>
          <a:bodyPr/>
          <a:lstStyle/>
          <a:p>
            <a:fld id="{FAEF9944-A4F6-4C59-AEBD-678D6480B8EA}" type="slidenum">
              <a:rPr lang="en-US" smtClean="0"/>
              <a:pPr/>
              <a:t>16</a:t>
            </a:fld>
            <a:endParaRPr lang="en-US" dirty="0"/>
          </a:p>
        </p:txBody>
      </p:sp>
      <p:sp>
        <p:nvSpPr>
          <p:cNvPr id="6" name="TextBox 5">
            <a:extLst>
              <a:ext uri="{FF2B5EF4-FFF2-40B4-BE49-F238E27FC236}">
                <a16:creationId xmlns:a16="http://schemas.microsoft.com/office/drawing/2014/main" id="{E925DF36-A8C3-AFE2-531B-51737C5C0854}"/>
              </a:ext>
            </a:extLst>
          </p:cNvPr>
          <p:cNvSpPr txBox="1"/>
          <p:nvPr/>
        </p:nvSpPr>
        <p:spPr>
          <a:xfrm>
            <a:off x="141213" y="6309360"/>
            <a:ext cx="2753062" cy="646331"/>
          </a:xfrm>
          <a:prstGeom prst="rect">
            <a:avLst/>
          </a:prstGeom>
          <a:noFill/>
        </p:spPr>
        <p:txBody>
          <a:bodyPr wrap="square">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Roadmap and Goal</a:t>
            </a:r>
          </a:p>
          <a:p>
            <a:endParaRPr lang="en-US" dirty="0"/>
          </a:p>
        </p:txBody>
      </p:sp>
      <p:sp>
        <p:nvSpPr>
          <p:cNvPr id="9" name="Title 1">
            <a:extLst>
              <a:ext uri="{FF2B5EF4-FFF2-40B4-BE49-F238E27FC236}">
                <a16:creationId xmlns:a16="http://schemas.microsoft.com/office/drawing/2014/main" id="{A213FF8F-A0E4-110F-CB27-A6E3461F3F60}"/>
              </a:ext>
            </a:extLst>
          </p:cNvPr>
          <p:cNvSpPr txBox="1">
            <a:spLocks/>
          </p:cNvSpPr>
          <p:nvPr/>
        </p:nvSpPr>
        <p:spPr>
          <a:xfrm>
            <a:off x="642919" y="91438"/>
            <a:ext cx="10900146" cy="1168739"/>
          </a:xfrm>
          <a:prstGeom prst="rect">
            <a:avLst/>
          </a:prstGeom>
        </p:spPr>
        <p:txBody>
          <a:bodyPr vert="horz" lIns="109728" tIns="182880" rIns="109728" bIns="91440" rtlCol="0" anchor="ctr" anchorCtr="0">
            <a:noAutofit/>
          </a:bodyPr>
          <a:lstStyle>
            <a:lvl1pPr algn="l" defTabSz="914400" rtl="0" eaLnBrk="1" latinLnBrk="0" hangingPunct="1">
              <a:lnSpc>
                <a:spcPct val="100000"/>
              </a:lnSpc>
              <a:spcBef>
                <a:spcPct val="0"/>
              </a:spcBef>
              <a:buNone/>
              <a:defRPr sz="3200" b="1" kern="1200" spc="150" baseline="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Plan</a:t>
            </a:r>
          </a:p>
        </p:txBody>
      </p:sp>
    </p:spTree>
    <p:extLst>
      <p:ext uri="{BB962C8B-B14F-4D97-AF65-F5344CB8AC3E}">
        <p14:creationId xmlns:p14="http://schemas.microsoft.com/office/powerpoint/2010/main" val="3686017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9B20E-A95A-E3EC-841A-7AF879E969A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1B28FF5-F06A-CD48-872A-C7D1CE979091}"/>
              </a:ext>
            </a:extLst>
          </p:cNvPr>
          <p:cNvSpPr>
            <a:spLocks noGrp="1"/>
          </p:cNvSpPr>
          <p:nvPr>
            <p:ph type="sldNum" sz="quarter" idx="12"/>
          </p:nvPr>
        </p:nvSpPr>
        <p:spPr/>
        <p:txBody>
          <a:bodyPr/>
          <a:lstStyle/>
          <a:p>
            <a:fld id="{FAEF9944-A4F6-4C59-AEBD-678D6480B8EA}" type="slidenum">
              <a:rPr lang="en-US" smtClean="0"/>
              <a:pPr/>
              <a:t>17</a:t>
            </a:fld>
            <a:endParaRPr lang="en-US" dirty="0"/>
          </a:p>
        </p:txBody>
      </p:sp>
      <p:sp>
        <p:nvSpPr>
          <p:cNvPr id="6" name="TextBox 5">
            <a:extLst>
              <a:ext uri="{FF2B5EF4-FFF2-40B4-BE49-F238E27FC236}">
                <a16:creationId xmlns:a16="http://schemas.microsoft.com/office/drawing/2014/main" id="{19ED86D3-DF7C-4F88-A1FC-700E3268E2B0}"/>
              </a:ext>
            </a:extLst>
          </p:cNvPr>
          <p:cNvSpPr txBox="1"/>
          <p:nvPr/>
        </p:nvSpPr>
        <p:spPr>
          <a:xfrm>
            <a:off x="141213" y="6309360"/>
            <a:ext cx="2323691" cy="369332"/>
          </a:xfrm>
          <a:prstGeom prst="rect">
            <a:avLst/>
          </a:prstGeom>
          <a:noFill/>
        </p:spPr>
        <p:txBody>
          <a:bodyPr wrap="square">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Preliminary Results</a:t>
            </a:r>
          </a:p>
        </p:txBody>
      </p:sp>
      <p:sp>
        <p:nvSpPr>
          <p:cNvPr id="9" name="Title 1">
            <a:extLst>
              <a:ext uri="{FF2B5EF4-FFF2-40B4-BE49-F238E27FC236}">
                <a16:creationId xmlns:a16="http://schemas.microsoft.com/office/drawing/2014/main" id="{A3EAD6C4-9494-C04A-EA55-9D28A02C496A}"/>
              </a:ext>
            </a:extLst>
          </p:cNvPr>
          <p:cNvSpPr txBox="1">
            <a:spLocks/>
          </p:cNvSpPr>
          <p:nvPr/>
        </p:nvSpPr>
        <p:spPr>
          <a:xfrm>
            <a:off x="642919" y="91438"/>
            <a:ext cx="10900146" cy="1168739"/>
          </a:xfrm>
          <a:prstGeom prst="rect">
            <a:avLst/>
          </a:prstGeom>
        </p:spPr>
        <p:txBody>
          <a:bodyPr vert="horz" lIns="109728" tIns="182880" rIns="109728" bIns="91440" rtlCol="0" anchor="ctr" anchorCtr="0">
            <a:noAutofit/>
          </a:bodyPr>
          <a:lstStyle>
            <a:lvl1pPr algn="l" defTabSz="914400" rtl="0" eaLnBrk="1" latinLnBrk="0" hangingPunct="1">
              <a:lnSpc>
                <a:spcPct val="100000"/>
              </a:lnSpc>
              <a:spcBef>
                <a:spcPct val="0"/>
              </a:spcBef>
              <a:buNone/>
              <a:defRPr sz="3200" b="1" kern="1200" spc="150" baseline="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Noise created with Aggregation using CKKS</a:t>
            </a:r>
          </a:p>
        </p:txBody>
      </p:sp>
      <p:sp>
        <p:nvSpPr>
          <p:cNvPr id="2" name="TextBox 1">
            <a:extLst>
              <a:ext uri="{FF2B5EF4-FFF2-40B4-BE49-F238E27FC236}">
                <a16:creationId xmlns:a16="http://schemas.microsoft.com/office/drawing/2014/main" id="{730A885C-C16F-EA5F-5D27-9689F1990BE3}"/>
              </a:ext>
            </a:extLst>
          </p:cNvPr>
          <p:cNvSpPr txBox="1"/>
          <p:nvPr/>
        </p:nvSpPr>
        <p:spPr>
          <a:xfrm>
            <a:off x="141213" y="1376601"/>
            <a:ext cx="8796053" cy="4616457"/>
          </a:xfrm>
          <a:prstGeom prst="rect">
            <a:avLst/>
          </a:prstGeom>
          <a:noFill/>
        </p:spPr>
        <p:txBody>
          <a:bodyPr wrap="square">
            <a:spAutoFit/>
          </a:bodyPr>
          <a:lstStyle/>
          <a:p>
            <a:pPr marL="285750" indent="-285750">
              <a:buFont typeface="Courier New" panose="02070309020205020404" pitchFamily="49" charset="0"/>
              <a:buChar char="o"/>
            </a:pPr>
            <a:r>
              <a:rPr lang="en-US" sz="1400" b="0" i="0" u="sng" dirty="0">
                <a:solidFill>
                  <a:srgbClr val="000000"/>
                </a:solidFill>
                <a:effectLst/>
                <a:latin typeface="Times New Roman" panose="02020603050405020304" pitchFamily="18" charset="0"/>
                <a:cs typeface="Times New Roman" panose="02020603050405020304" pitchFamily="18" charset="0"/>
              </a:rPr>
              <a:t>Situation:</a:t>
            </a:r>
            <a:endParaRPr lang="en-US" sz="14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Server keeps on updating the existing encrypted global model it holds.</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After a certain number of FL iterations, server struggles to continue to aggregate.</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Aggregation/Computation is done with CKKS context.</a:t>
            </a:r>
          </a:p>
          <a:p>
            <a:pPr marL="742950" lvl="1" indent="-285750">
              <a:lnSpc>
                <a:spcPct val="150000"/>
              </a:lnSpc>
              <a:buFont typeface="Arial" panose="020B0604020202020204" pitchFamily="34" charset="0"/>
              <a:buChar char="•"/>
            </a:pPr>
            <a:r>
              <a:rPr lang="en-US" sz="1400" dirty="0" err="1">
                <a:latin typeface="Times New Roman" panose="02020603050405020304" pitchFamily="18" charset="0"/>
                <a:cs typeface="Times New Roman" panose="02020603050405020304" pitchFamily="18" charset="0"/>
              </a:rPr>
              <a:t>TenSEAL</a:t>
            </a:r>
            <a:r>
              <a:rPr lang="en-US" sz="1400" dirty="0">
                <a:latin typeface="Times New Roman" panose="02020603050405020304" pitchFamily="18" charset="0"/>
                <a:cs typeface="Times New Roman" panose="02020603050405020304" pitchFamily="18" charset="0"/>
              </a:rPr>
              <a:t> provides a leveled CKKS (not Fully Homomorphic).</a:t>
            </a:r>
          </a:p>
          <a:p>
            <a:pPr marL="742950" lvl="1" indent="-285750">
              <a:lnSpc>
                <a:spcPct val="150000"/>
              </a:lnSpc>
              <a:buFont typeface="Arial" panose="020B0604020202020204" pitchFamily="34" charset="0"/>
              <a:buChar char="•"/>
            </a:pPr>
            <a:endParaRPr lang="en-US" sz="5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400" u="sng" dirty="0">
                <a:latin typeface="Times New Roman" panose="02020603050405020304" pitchFamily="18" charset="0"/>
                <a:cs typeface="Times New Roman" panose="02020603050405020304" pitchFamily="18" charset="0"/>
              </a:rPr>
              <a:t>Reason:</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Noise grows with more multiplications in encrypted dimension.</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Leveled HE allows only limited number of multiplications on an encrypted value.</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LHE: As long as the noise is below a certain threshold, the ciphertext can be decrypted.</a:t>
            </a:r>
          </a:p>
          <a:p>
            <a:pPr marL="742950" lvl="1" indent="-285750">
              <a:lnSpc>
                <a:spcPct val="150000"/>
              </a:lnSpc>
              <a:buFont typeface="Arial" panose="020B0604020202020204" pitchFamily="34" charset="0"/>
              <a:buChar char="•"/>
            </a:pPr>
            <a:endParaRPr lang="en-US" sz="500" dirty="0">
              <a:latin typeface="Times New Roman" panose="02020603050405020304" pitchFamily="18" charset="0"/>
              <a:cs typeface="Times New Roman" panose="02020603050405020304" pitchFamily="18" charset="0"/>
            </a:endParaRPr>
          </a:p>
          <a:p>
            <a:pPr marL="285750" indent="-285750">
              <a:lnSpc>
                <a:spcPct val="150000"/>
              </a:lnSpc>
              <a:buFont typeface="Courier New" panose="02070309020205020404" pitchFamily="49" charset="0"/>
              <a:buChar char="o"/>
            </a:pPr>
            <a:r>
              <a:rPr lang="en-US" sz="1400" u="sng" dirty="0">
                <a:latin typeface="Times New Roman" panose="02020603050405020304" pitchFamily="18" charset="0"/>
                <a:cs typeface="Times New Roman" panose="02020603050405020304" pitchFamily="18" charset="0"/>
              </a:rPr>
              <a:t>Possible Solution:</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Since we assume clients are honest</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After every epoch, the client not only send his new updated model encrypted, but also the received global model earlier from the server. </a:t>
            </a:r>
          </a:p>
          <a:p>
            <a:pPr marL="742950" lvl="1" indent="-285750">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way, the server does not have to operate on his existing saved encrypted global model.</a:t>
            </a:r>
          </a:p>
        </p:txBody>
      </p:sp>
      <p:pic>
        <p:nvPicPr>
          <p:cNvPr id="3074" name="Picture 2">
            <a:extLst>
              <a:ext uri="{FF2B5EF4-FFF2-40B4-BE49-F238E27FC236}">
                <a16:creationId xmlns:a16="http://schemas.microsoft.com/office/drawing/2014/main" id="{F2839B3E-05CE-2158-2ADA-388495464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6989" y="1660766"/>
            <a:ext cx="2886076" cy="20240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437E60C-275C-A740-C731-07AD8ADC0194}"/>
              </a:ext>
            </a:extLst>
          </p:cNvPr>
          <p:cNvSpPr txBox="1"/>
          <p:nvPr/>
        </p:nvSpPr>
        <p:spPr>
          <a:xfrm>
            <a:off x="9192164" y="4271828"/>
            <a:ext cx="2376447"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800" b="1" i="0" dirty="0">
                <a:solidFill>
                  <a:srgbClr val="000000"/>
                </a:solidFill>
                <a:effectLst/>
                <a:latin typeface="Times New Roman" panose="02020603050405020304" pitchFamily="18" charset="0"/>
                <a:cs typeface="Times New Roman" panose="02020603050405020304" pitchFamily="18" charset="0"/>
              </a:rPr>
              <a:t>Step-based FedAvg</a:t>
            </a:r>
          </a:p>
        </p:txBody>
      </p:sp>
      <p:pic>
        <p:nvPicPr>
          <p:cNvPr id="5" name="Picture 6">
            <a:extLst>
              <a:ext uri="{FF2B5EF4-FFF2-40B4-BE49-F238E27FC236}">
                <a16:creationId xmlns:a16="http://schemas.microsoft.com/office/drawing/2014/main" id="{D00AD39C-0596-B0C6-6E94-63D53F595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5549" y="4767045"/>
            <a:ext cx="3235238" cy="1042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177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078EC-1AE8-60D7-D628-543F50729F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5FA76E-8A8F-9A3F-4E79-9C7239296746}"/>
              </a:ext>
            </a:extLst>
          </p:cNvPr>
          <p:cNvSpPr>
            <a:spLocks noGrp="1"/>
          </p:cNvSpPr>
          <p:nvPr>
            <p:ph type="title"/>
          </p:nvPr>
        </p:nvSpPr>
        <p:spPr/>
        <p:txBody>
          <a:bodyPr/>
          <a:lstStyle/>
          <a:p>
            <a:r>
              <a:rPr lang="en-US" dirty="0"/>
              <a:t>References</a:t>
            </a:r>
          </a:p>
        </p:txBody>
      </p:sp>
      <p:sp>
        <p:nvSpPr>
          <p:cNvPr id="4" name="Slide Number Placeholder 3">
            <a:extLst>
              <a:ext uri="{FF2B5EF4-FFF2-40B4-BE49-F238E27FC236}">
                <a16:creationId xmlns:a16="http://schemas.microsoft.com/office/drawing/2014/main" id="{4EE56AE3-9192-B422-3DD2-11E263BE0668}"/>
              </a:ext>
            </a:extLst>
          </p:cNvPr>
          <p:cNvSpPr>
            <a:spLocks noGrp="1"/>
          </p:cNvSpPr>
          <p:nvPr>
            <p:ph type="sldNum" sz="quarter" idx="12"/>
          </p:nvPr>
        </p:nvSpPr>
        <p:spPr/>
        <p:txBody>
          <a:bodyPr/>
          <a:lstStyle/>
          <a:p>
            <a:fld id="{FAEF9944-A4F6-4C59-AEBD-678D6480B8EA}" type="slidenum">
              <a:rPr lang="en-US" smtClean="0"/>
              <a:pPr/>
              <a:t>18</a:t>
            </a:fld>
            <a:endParaRPr lang="en-US" dirty="0"/>
          </a:p>
        </p:txBody>
      </p:sp>
      <p:sp>
        <p:nvSpPr>
          <p:cNvPr id="6" name="TextBox 5">
            <a:extLst>
              <a:ext uri="{FF2B5EF4-FFF2-40B4-BE49-F238E27FC236}">
                <a16:creationId xmlns:a16="http://schemas.microsoft.com/office/drawing/2014/main" id="{73206582-FE8E-FFDF-43DA-4FB0EC84DD39}"/>
              </a:ext>
            </a:extLst>
          </p:cNvPr>
          <p:cNvSpPr txBox="1"/>
          <p:nvPr/>
        </p:nvSpPr>
        <p:spPr>
          <a:xfrm>
            <a:off x="141213" y="6309360"/>
            <a:ext cx="2323691" cy="369332"/>
          </a:xfrm>
          <a:prstGeom prst="rect">
            <a:avLst/>
          </a:prstGeom>
          <a:noFill/>
        </p:spPr>
        <p:txBody>
          <a:bodyPr wrap="square">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Bibliography</a:t>
            </a:r>
          </a:p>
        </p:txBody>
      </p:sp>
      <p:sp>
        <p:nvSpPr>
          <p:cNvPr id="10" name="TextBox 9">
            <a:extLst>
              <a:ext uri="{FF2B5EF4-FFF2-40B4-BE49-F238E27FC236}">
                <a16:creationId xmlns:a16="http://schemas.microsoft.com/office/drawing/2014/main" id="{6ABBA5F7-1E87-D149-67FF-E9D1819670F4}"/>
              </a:ext>
            </a:extLst>
          </p:cNvPr>
          <p:cNvSpPr txBox="1"/>
          <p:nvPr/>
        </p:nvSpPr>
        <p:spPr>
          <a:xfrm>
            <a:off x="-331967" y="1331365"/>
            <a:ext cx="12033050" cy="4214102"/>
          </a:xfrm>
          <a:prstGeom prst="rect">
            <a:avLst/>
          </a:prstGeom>
          <a:noFill/>
        </p:spPr>
        <p:txBody>
          <a:bodyPr wrap="square">
            <a:spAutoFit/>
          </a:bodyPr>
          <a:lstStyle/>
          <a:p>
            <a:pPr lvl="1">
              <a:lnSpc>
                <a:spcPct val="150000"/>
              </a:lnSpc>
            </a:pPr>
            <a:r>
              <a:rPr lang="en-US" sz="1200" dirty="0">
                <a:latin typeface="Times New Roman" panose="02020603050405020304" pitchFamily="18" charset="0"/>
                <a:cs typeface="Times New Roman" panose="02020603050405020304" pitchFamily="18" charset="0"/>
              </a:rPr>
              <a:t>[1] H. Fang and Q. Qian, “Privacy Preserving Machine Learning with Homomorphic Encryption and Federated Learning,” Future Internet, vol. 13, no. 4, p. 94, Apr. 2021,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10.3390/fi13040094.</a:t>
            </a:r>
          </a:p>
          <a:p>
            <a:pPr lvl="1">
              <a:lnSpc>
                <a:spcPct val="150000"/>
              </a:lnSpc>
            </a:pPr>
            <a:r>
              <a:rPr lang="en-US" sz="1200" dirty="0">
                <a:latin typeface="Times New Roman" panose="02020603050405020304" pitchFamily="18" charset="0"/>
                <a:cs typeface="Times New Roman" panose="02020603050405020304" pitchFamily="18" charset="0"/>
              </a:rPr>
              <a:t>[2] M. </a:t>
            </a:r>
            <a:r>
              <a:rPr lang="en-US" sz="1200" dirty="0" err="1">
                <a:latin typeface="Times New Roman" panose="02020603050405020304" pitchFamily="18" charset="0"/>
                <a:cs typeface="Times New Roman" panose="02020603050405020304" pitchFamily="18" charset="0"/>
              </a:rPr>
              <a:t>Moshawrab</a:t>
            </a:r>
            <a:r>
              <a:rPr lang="en-US" sz="1200" dirty="0">
                <a:latin typeface="Times New Roman" panose="02020603050405020304" pitchFamily="18" charset="0"/>
                <a:cs typeface="Times New Roman" panose="02020603050405020304" pitchFamily="18" charset="0"/>
              </a:rPr>
              <a:t>, M. Adda, A. </a:t>
            </a:r>
            <a:r>
              <a:rPr lang="en-US" sz="1200" dirty="0" err="1">
                <a:latin typeface="Times New Roman" panose="02020603050405020304" pitchFamily="18" charset="0"/>
                <a:cs typeface="Times New Roman" panose="02020603050405020304" pitchFamily="18" charset="0"/>
              </a:rPr>
              <a:t>Bouzouane</a:t>
            </a:r>
            <a:r>
              <a:rPr lang="en-US" sz="1200" dirty="0">
                <a:latin typeface="Times New Roman" panose="02020603050405020304" pitchFamily="18" charset="0"/>
                <a:cs typeface="Times New Roman" panose="02020603050405020304" pitchFamily="18" charset="0"/>
              </a:rPr>
              <a:t>, H. Ibrahim, and A. </a:t>
            </a:r>
            <a:r>
              <a:rPr lang="en-US" sz="1200" dirty="0" err="1">
                <a:latin typeface="Times New Roman" panose="02020603050405020304" pitchFamily="18" charset="0"/>
                <a:cs typeface="Times New Roman" panose="02020603050405020304" pitchFamily="18" charset="0"/>
              </a:rPr>
              <a:t>Raad</a:t>
            </a:r>
            <a:r>
              <a:rPr lang="en-US" sz="1200" dirty="0">
                <a:latin typeface="Times New Roman" panose="02020603050405020304" pitchFamily="18" charset="0"/>
                <a:cs typeface="Times New Roman" panose="02020603050405020304" pitchFamily="18" charset="0"/>
              </a:rPr>
              <a:t>, “Reviewing Federated Learning Aggregation Algorithms; Strategies, Contributions, Limitations and Future Perspectives,” Electronics, vol. 12, no. 10, p. 2287, May 2023,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10.3390/electronics12102287.</a:t>
            </a:r>
          </a:p>
          <a:p>
            <a:pPr lvl="1">
              <a:lnSpc>
                <a:spcPct val="150000"/>
              </a:lnSpc>
            </a:pPr>
            <a:r>
              <a:rPr lang="en-US" sz="1200" dirty="0">
                <a:latin typeface="Times New Roman" panose="02020603050405020304" pitchFamily="18" charset="0"/>
                <a:cs typeface="Times New Roman" panose="02020603050405020304" pitchFamily="18" charset="0"/>
              </a:rPr>
              <a:t>[3] M. Ryu, Y. Kim, K. Kim, and R. K. </a:t>
            </a:r>
            <a:r>
              <a:rPr lang="en-US" sz="1200" dirty="0" err="1">
                <a:latin typeface="Times New Roman" panose="02020603050405020304" pitchFamily="18" charset="0"/>
                <a:cs typeface="Times New Roman" panose="02020603050405020304" pitchFamily="18" charset="0"/>
              </a:rPr>
              <a:t>Madduri</a:t>
            </a:r>
            <a:r>
              <a:rPr lang="en-US" sz="1200" dirty="0">
                <a:latin typeface="Times New Roman" panose="02020603050405020304" pitchFamily="18" charset="0"/>
                <a:cs typeface="Times New Roman" panose="02020603050405020304" pitchFamily="18" charset="0"/>
              </a:rPr>
              <a:t>, “APPFL: Open-Source Software Framework for Privacy-Preserving Federated Learning,” 2022 IEEE International Parallel and Distributed Processing Symposium Workshops (IPDPSW), May 2022,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10.1109/ipdpsw55747.2022.00175.</a:t>
            </a:r>
          </a:p>
          <a:p>
            <a:pPr lvl="1">
              <a:lnSpc>
                <a:spcPct val="150000"/>
              </a:lnSpc>
            </a:pPr>
            <a:r>
              <a:rPr lang="en-US" sz="1200" dirty="0">
                <a:latin typeface="Times New Roman" panose="02020603050405020304" pitchFamily="18" charset="0"/>
                <a:cs typeface="Times New Roman" panose="02020603050405020304" pitchFamily="18" charset="0"/>
              </a:rPr>
              <a:t>[4] Z. Li et al., ‘</a:t>
            </a:r>
            <a:r>
              <a:rPr lang="en-US" sz="1200" dirty="0" err="1">
                <a:latin typeface="Times New Roman" panose="02020603050405020304" pitchFamily="18" charset="0"/>
                <a:cs typeface="Times New Roman" panose="02020603050405020304" pitchFamily="18" charset="0"/>
              </a:rPr>
              <a:t>FedCompass</a:t>
            </a:r>
            <a:r>
              <a:rPr lang="en-US" sz="1200" dirty="0">
                <a:latin typeface="Times New Roman" panose="02020603050405020304" pitchFamily="18" charset="0"/>
                <a:cs typeface="Times New Roman" panose="02020603050405020304" pitchFamily="18" charset="0"/>
              </a:rPr>
              <a:t>: Efficient Cross-Silo Federated Learning on Heterogeneous Client Devices using a Computing Power Aware Scheduler’, </a:t>
            </a:r>
            <a:r>
              <a:rPr lang="en-US" sz="1200" dirty="0" err="1">
                <a:latin typeface="Times New Roman" panose="02020603050405020304" pitchFamily="18" charset="0"/>
                <a:cs typeface="Times New Roman" panose="02020603050405020304" pitchFamily="18" charset="0"/>
              </a:rPr>
              <a:t>arXiv</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cs.LG</a:t>
            </a:r>
            <a:r>
              <a:rPr lang="en-US" sz="1200" dirty="0">
                <a:latin typeface="Times New Roman" panose="02020603050405020304" pitchFamily="18" charset="0"/>
                <a:cs typeface="Times New Roman" panose="02020603050405020304" pitchFamily="18" charset="0"/>
              </a:rPr>
              <a:t>]. 2024.</a:t>
            </a:r>
          </a:p>
          <a:p>
            <a:pPr lvl="1">
              <a:lnSpc>
                <a:spcPct val="150000"/>
              </a:lnSpc>
            </a:pPr>
            <a:r>
              <a:rPr lang="en-US" sz="1200" dirty="0">
                <a:latin typeface="Times New Roman" panose="02020603050405020304" pitchFamily="18" charset="0"/>
                <a:cs typeface="Times New Roman" panose="02020603050405020304" pitchFamily="18" charset="0"/>
              </a:rPr>
              <a:t>[5] A. </a:t>
            </a:r>
            <a:r>
              <a:rPr lang="en-US" sz="1200" dirty="0" err="1">
                <a:latin typeface="Times New Roman" panose="02020603050405020304" pitchFamily="18" charset="0"/>
                <a:cs typeface="Times New Roman" panose="02020603050405020304" pitchFamily="18" charset="0"/>
              </a:rPr>
              <a:t>Benaissa</a:t>
            </a:r>
            <a:r>
              <a:rPr lang="en-US" sz="1200" dirty="0">
                <a:latin typeface="Times New Roman" panose="02020603050405020304" pitchFamily="18" charset="0"/>
                <a:cs typeface="Times New Roman" panose="02020603050405020304" pitchFamily="18" charset="0"/>
              </a:rPr>
              <a:t>, B. </a:t>
            </a:r>
            <a:r>
              <a:rPr lang="en-US" sz="1200" dirty="0" err="1">
                <a:latin typeface="Times New Roman" panose="02020603050405020304" pitchFamily="18" charset="0"/>
                <a:cs typeface="Times New Roman" panose="02020603050405020304" pitchFamily="18" charset="0"/>
              </a:rPr>
              <a:t>Retiat</a:t>
            </a:r>
            <a:r>
              <a:rPr lang="en-US" sz="1200" dirty="0">
                <a:latin typeface="Times New Roman" panose="02020603050405020304" pitchFamily="18" charset="0"/>
                <a:cs typeface="Times New Roman" panose="02020603050405020304" pitchFamily="18" charset="0"/>
              </a:rPr>
              <a:t>, B. </a:t>
            </a:r>
            <a:r>
              <a:rPr lang="en-US" sz="1200" dirty="0" err="1">
                <a:latin typeface="Times New Roman" panose="02020603050405020304" pitchFamily="18" charset="0"/>
                <a:cs typeface="Times New Roman" panose="02020603050405020304" pitchFamily="18" charset="0"/>
              </a:rPr>
              <a:t>Cebere</a:t>
            </a:r>
            <a:r>
              <a:rPr lang="en-US" sz="1200" dirty="0">
                <a:latin typeface="Times New Roman" panose="02020603050405020304" pitchFamily="18" charset="0"/>
                <a:cs typeface="Times New Roman" panose="02020603050405020304" pitchFamily="18" charset="0"/>
              </a:rPr>
              <a:t>, and A. E. </a:t>
            </a:r>
            <a:r>
              <a:rPr lang="en-US" sz="1200" dirty="0" err="1">
                <a:latin typeface="Times New Roman" panose="02020603050405020304" pitchFamily="18" charset="0"/>
                <a:cs typeface="Times New Roman" panose="02020603050405020304" pitchFamily="18" charset="0"/>
              </a:rPr>
              <a:t>Belfedhal</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TenSEAL</a:t>
            </a:r>
            <a:r>
              <a:rPr lang="en-US" sz="1200" dirty="0">
                <a:latin typeface="Times New Roman" panose="02020603050405020304" pitchFamily="18" charset="0"/>
                <a:cs typeface="Times New Roman" panose="02020603050405020304" pitchFamily="18" charset="0"/>
              </a:rPr>
              <a:t>: A Library for Encrypted Tensor Operations Using Homomorphic Encryption’, </a:t>
            </a:r>
            <a:r>
              <a:rPr lang="en-US" sz="1200" dirty="0" err="1">
                <a:latin typeface="Times New Roman" panose="02020603050405020304" pitchFamily="18" charset="0"/>
                <a:cs typeface="Times New Roman" panose="02020603050405020304" pitchFamily="18" charset="0"/>
              </a:rPr>
              <a:t>arXiv</a:t>
            </a:r>
            <a:r>
              <a:rPr lang="en-US" sz="1200" dirty="0">
                <a:latin typeface="Times New Roman" panose="02020603050405020304" pitchFamily="18" charset="0"/>
                <a:cs typeface="Times New Roman" panose="02020603050405020304" pitchFamily="18" charset="0"/>
              </a:rPr>
              <a:t> [cs.CR]. 2021.</a:t>
            </a:r>
          </a:p>
          <a:p>
            <a:pPr lvl="1">
              <a:lnSpc>
                <a:spcPct val="150000"/>
              </a:lnSpc>
            </a:pPr>
            <a:r>
              <a:rPr lang="en-US" sz="1200" dirty="0">
                <a:latin typeface="Times New Roman" panose="02020603050405020304" pitchFamily="18" charset="0"/>
                <a:cs typeface="Times New Roman" panose="02020603050405020304" pitchFamily="18" charset="0"/>
              </a:rPr>
              <a:t>[6] “Federated Learning Meets Homomorphic Encryption,” IBM Research Blog, Feb. 09, 2021. </a:t>
            </a:r>
            <a:r>
              <a:rPr lang="en-US" sz="1200" dirty="0">
                <a:latin typeface="Times New Roman" panose="02020603050405020304" pitchFamily="18" charset="0"/>
                <a:cs typeface="Times New Roman" panose="02020603050405020304" pitchFamily="18" charset="0"/>
                <a:hlinkClick r:id="rId2"/>
              </a:rPr>
              <a:t>https://research.ibm.com/blog/federated-learning-homomorphic-encryption</a:t>
            </a:r>
            <a:endParaRPr lang="en-US" sz="1200" dirty="0">
              <a:latin typeface="Times New Roman" panose="02020603050405020304" pitchFamily="18" charset="0"/>
              <a:cs typeface="Times New Roman" panose="02020603050405020304" pitchFamily="18" charset="0"/>
            </a:endParaRPr>
          </a:p>
          <a:p>
            <a:pPr lvl="1">
              <a:lnSpc>
                <a:spcPct val="150000"/>
              </a:lnSpc>
            </a:pPr>
            <a:r>
              <a:rPr lang="en-US" sz="1200" dirty="0">
                <a:latin typeface="Times New Roman" panose="02020603050405020304" pitchFamily="18" charset="0"/>
                <a:cs typeface="Times New Roman" panose="02020603050405020304" pitchFamily="18" charset="0"/>
              </a:rPr>
              <a:t>[7] H. B. McMahan, E. Moore, D. Ramage, S. Hampson, and B. A. y </a:t>
            </a:r>
            <a:r>
              <a:rPr lang="en-US" sz="1200" dirty="0" err="1">
                <a:latin typeface="Times New Roman" panose="02020603050405020304" pitchFamily="18" charset="0"/>
                <a:cs typeface="Times New Roman" panose="02020603050405020304" pitchFamily="18" charset="0"/>
              </a:rPr>
              <a:t>Arcas</a:t>
            </a:r>
            <a:r>
              <a:rPr lang="en-US" sz="1200" dirty="0">
                <a:latin typeface="Times New Roman" panose="02020603050405020304" pitchFamily="18" charset="0"/>
                <a:cs typeface="Times New Roman" panose="02020603050405020304" pitchFamily="18" charset="0"/>
              </a:rPr>
              <a:t>, ‘Communication-Efficient Learning of Deep Networks from Decentralized Data’, </a:t>
            </a:r>
            <a:r>
              <a:rPr lang="en-US" sz="1200" dirty="0" err="1">
                <a:latin typeface="Times New Roman" panose="02020603050405020304" pitchFamily="18" charset="0"/>
                <a:cs typeface="Times New Roman" panose="02020603050405020304" pitchFamily="18" charset="0"/>
              </a:rPr>
              <a:t>arXiv</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cs.LG</a:t>
            </a:r>
            <a:r>
              <a:rPr lang="en-US" sz="1200" dirty="0">
                <a:latin typeface="Times New Roman" panose="02020603050405020304" pitchFamily="18" charset="0"/>
                <a:cs typeface="Times New Roman" panose="02020603050405020304" pitchFamily="18" charset="0"/>
              </a:rPr>
              <a:t>]. 2023.</a:t>
            </a:r>
          </a:p>
          <a:p>
            <a:pPr lvl="1">
              <a:lnSpc>
                <a:spcPct val="150000"/>
              </a:lnSpc>
            </a:pPr>
            <a:r>
              <a:rPr lang="en-US" sz="1200" dirty="0">
                <a:latin typeface="Times New Roman" panose="02020603050405020304" pitchFamily="18" charset="0"/>
                <a:cs typeface="Times New Roman" panose="02020603050405020304" pitchFamily="18" charset="0"/>
              </a:rPr>
              <a:t>[8] J. H. </a:t>
            </a:r>
            <a:r>
              <a:rPr lang="en-US" sz="1200" dirty="0" err="1">
                <a:latin typeface="Times New Roman" panose="02020603050405020304" pitchFamily="18" charset="0"/>
                <a:cs typeface="Times New Roman" panose="02020603050405020304" pitchFamily="18" charset="0"/>
              </a:rPr>
              <a:t>Cheon</a:t>
            </a:r>
            <a:r>
              <a:rPr lang="en-US" sz="1200" dirty="0">
                <a:latin typeface="Times New Roman" panose="02020603050405020304" pitchFamily="18" charset="0"/>
                <a:cs typeface="Times New Roman" panose="02020603050405020304" pitchFamily="18" charset="0"/>
              </a:rPr>
              <a:t>, A. Kim, M. Kim, and Y. Song, “Homomorphic Encryption for Arithmetic of Approximate Numbers,” Advances in Cryptology – ASIACRYPT 2017, pp. 409–437, 2017,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10.1007/978-3-319-70694-8_15.</a:t>
            </a:r>
          </a:p>
          <a:p>
            <a:pPr lvl="1">
              <a:lnSpc>
                <a:spcPct val="150000"/>
              </a:lnSpc>
            </a:pPr>
            <a:r>
              <a:rPr lang="en-US" sz="1200" dirty="0">
                <a:latin typeface="Times New Roman" panose="02020603050405020304" pitchFamily="18" charset="0"/>
                <a:cs typeface="Times New Roman" panose="02020603050405020304" pitchFamily="18" charset="0"/>
              </a:rPr>
              <a:t>[9] C. Xie, S. </a:t>
            </a:r>
            <a:r>
              <a:rPr lang="en-US" sz="1200" dirty="0" err="1">
                <a:latin typeface="Times New Roman" panose="02020603050405020304" pitchFamily="18" charset="0"/>
                <a:cs typeface="Times New Roman" panose="02020603050405020304" pitchFamily="18" charset="0"/>
              </a:rPr>
              <a:t>Koyejo</a:t>
            </a:r>
            <a:r>
              <a:rPr lang="en-US" sz="1200" dirty="0">
                <a:latin typeface="Times New Roman" panose="02020603050405020304" pitchFamily="18" charset="0"/>
                <a:cs typeface="Times New Roman" panose="02020603050405020304" pitchFamily="18" charset="0"/>
              </a:rPr>
              <a:t>, and I. Gupta, ‘Asynchronous Federated Optimization’, </a:t>
            </a:r>
            <a:r>
              <a:rPr lang="en-US" sz="1200" dirty="0" err="1">
                <a:latin typeface="Times New Roman" panose="02020603050405020304" pitchFamily="18" charset="0"/>
                <a:cs typeface="Times New Roman" panose="02020603050405020304" pitchFamily="18" charset="0"/>
              </a:rPr>
              <a:t>arXiv</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cs.DC</a:t>
            </a:r>
            <a:r>
              <a:rPr lang="en-US" sz="1200" dirty="0">
                <a:latin typeface="Times New Roman" panose="02020603050405020304" pitchFamily="18" charset="0"/>
                <a:cs typeface="Times New Roman" panose="02020603050405020304" pitchFamily="18" charset="0"/>
              </a:rPr>
              <a:t>]. 2020.</a:t>
            </a:r>
          </a:p>
          <a:p>
            <a:pPr lvl="1">
              <a:lnSpc>
                <a:spcPct val="150000"/>
              </a:lnSpc>
            </a:pPr>
            <a:endParaRPr lang="en-US" sz="1200" dirty="0">
              <a:latin typeface="Times New Roman" panose="02020603050405020304" pitchFamily="18" charset="0"/>
              <a:cs typeface="Times New Roman" panose="02020603050405020304" pitchFamily="18" charset="0"/>
            </a:endParaRPr>
          </a:p>
          <a:p>
            <a:pPr lvl="1">
              <a:lnSpc>
                <a:spcPct val="150000"/>
              </a:lnSpc>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772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p:txBody>
          <a:bodyPr/>
          <a:lstStyle/>
          <a:p>
            <a:r>
              <a:rPr lang="en-US" dirty="0"/>
              <a:t>THANK YOU</a:t>
            </a:r>
          </a:p>
        </p:txBody>
      </p:sp>
      <p:sp>
        <p:nvSpPr>
          <p:cNvPr id="2" name="Slide Number Placeholder 1">
            <a:extLst>
              <a:ext uri="{FF2B5EF4-FFF2-40B4-BE49-F238E27FC236}">
                <a16:creationId xmlns:a16="http://schemas.microsoft.com/office/drawing/2014/main" id="{D954265B-FB3E-4461-C7DA-68576F0DF768}"/>
              </a:ext>
            </a:extLst>
          </p:cNvPr>
          <p:cNvSpPr>
            <a:spLocks noGrp="1"/>
          </p:cNvSpPr>
          <p:nvPr>
            <p:ph type="sldNum" sz="quarter" idx="12"/>
          </p:nvPr>
        </p:nvSpPr>
        <p:spPr/>
        <p:txBody>
          <a:bodyPr/>
          <a:lstStyle/>
          <a:p>
            <a:fld id="{FAEF9944-A4F6-4C59-AEBD-678D6480B8EA}" type="slidenum">
              <a:rPr lang="en-US" smtClean="0"/>
              <a:pPr/>
              <a:t>19</a:t>
            </a:fld>
            <a:endParaRPr lang="en-US" dirty="0"/>
          </a:p>
        </p:txBody>
      </p:sp>
      <p:sp>
        <p:nvSpPr>
          <p:cNvPr id="6" name="Content Placeholder 5">
            <a:extLst>
              <a:ext uri="{FF2B5EF4-FFF2-40B4-BE49-F238E27FC236}">
                <a16:creationId xmlns:a16="http://schemas.microsoft.com/office/drawing/2014/main" id="{A0E928E5-2B8E-4822-6FD9-35B88DF62484}"/>
              </a:ext>
            </a:extLst>
          </p:cNvPr>
          <p:cNvSpPr>
            <a:spLocks noGrp="1"/>
          </p:cNvSpPr>
          <p:nvPr>
            <p:ph idx="1"/>
          </p:nvPr>
        </p:nvSpPr>
        <p:spPr/>
        <p:txBody>
          <a:bodyPr/>
          <a:lstStyle/>
          <a:p>
            <a:r>
              <a:rPr lang="en-US" dirty="0"/>
              <a:t>Any Questions?</a:t>
            </a:r>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787399" y="754634"/>
            <a:ext cx="6623040" cy="1421898"/>
          </a:xfrm>
        </p:spPr>
        <p:txBody>
          <a:bodyPr>
            <a:normAutofit/>
          </a:bodyPr>
          <a:lstStyle/>
          <a:p>
            <a:r>
              <a:rPr lang="en-US" dirty="0">
                <a:latin typeface="Times New Roman" panose="02020603050405020304" pitchFamily="18" charset="0"/>
                <a:cs typeface="Times New Roman" panose="02020603050405020304" pitchFamily="18" charset="0"/>
              </a:rPr>
              <a:t>Agenda</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sz="quarter" idx="14"/>
          </p:nvPr>
        </p:nvSpPr>
        <p:spPr>
          <a:xfrm>
            <a:off x="787399" y="2566915"/>
            <a:ext cx="6622819" cy="2852639"/>
          </a:xfrm>
        </p:spPr>
        <p:txBody>
          <a:bodyPr>
            <a:norm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Background</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Motivation and Idea</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Roadmap and Goal</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Preliminary Results</a:t>
            </a:r>
          </a:p>
        </p:txBody>
      </p:sp>
      <p:pic>
        <p:nvPicPr>
          <p:cNvPr id="1030" name="Picture 6">
            <a:extLst>
              <a:ext uri="{FF2B5EF4-FFF2-40B4-BE49-F238E27FC236}">
                <a16:creationId xmlns:a16="http://schemas.microsoft.com/office/drawing/2014/main" id="{7C319436-9A7E-A7C8-CCF3-B8E580A09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0311" y="2176532"/>
            <a:ext cx="2842586" cy="306402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6F85143-3067-865D-BFD9-8558A7B14FF1}"/>
              </a:ext>
            </a:extLst>
          </p:cNvPr>
          <p:cNvSpPr>
            <a:spLocks noGrp="1"/>
          </p:cNvSpPr>
          <p:nvPr>
            <p:ph type="sldNum" sz="quarter" idx="12"/>
          </p:nvPr>
        </p:nvSpPr>
        <p:spPr/>
        <p:txBody>
          <a:bodyPr/>
          <a:lstStyle/>
          <a:p>
            <a:fld id="{FAEF9944-A4F6-4C59-AEBD-678D6480B8EA}" type="slidenum">
              <a:rPr lang="en-US" smtClean="0"/>
              <a:pPr/>
              <a:t>2</a:t>
            </a:fld>
            <a:endParaRPr lang="en-US" dirty="0"/>
          </a:p>
        </p:txBody>
      </p:sp>
    </p:spTree>
    <p:extLst>
      <p:ext uri="{BB962C8B-B14F-4D97-AF65-F5344CB8AC3E}">
        <p14:creationId xmlns:p14="http://schemas.microsoft.com/office/powerpoint/2010/main" val="3318299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7B907-42DB-4998-10C4-07E0556FBB08}"/>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Initialization of Methodology</a:t>
            </a:r>
          </a:p>
        </p:txBody>
      </p:sp>
      <p:sp>
        <p:nvSpPr>
          <p:cNvPr id="4" name="Slide Number Placeholder 3">
            <a:extLst>
              <a:ext uri="{FF2B5EF4-FFF2-40B4-BE49-F238E27FC236}">
                <a16:creationId xmlns:a16="http://schemas.microsoft.com/office/drawing/2014/main" id="{1C4362C8-5FBD-1301-7C8B-0C06B41B9305}"/>
              </a:ext>
            </a:extLst>
          </p:cNvPr>
          <p:cNvSpPr>
            <a:spLocks noGrp="1"/>
          </p:cNvSpPr>
          <p:nvPr>
            <p:ph type="sldNum" sz="quarter" idx="12"/>
          </p:nvPr>
        </p:nvSpPr>
        <p:spPr/>
        <p:txBody>
          <a:bodyPr/>
          <a:lstStyle/>
          <a:p>
            <a:fld id="{FAEF9944-A4F6-4C59-AEBD-678D6480B8EA}" type="slidenum">
              <a:rPr lang="en-US" smtClean="0"/>
              <a:pPr/>
              <a:t>20</a:t>
            </a:fld>
            <a:endParaRPr lang="en-US" dirty="0"/>
          </a:p>
        </p:txBody>
      </p:sp>
      <p:sp>
        <p:nvSpPr>
          <p:cNvPr id="6" name="TextBox 5">
            <a:extLst>
              <a:ext uri="{FF2B5EF4-FFF2-40B4-BE49-F238E27FC236}">
                <a16:creationId xmlns:a16="http://schemas.microsoft.com/office/drawing/2014/main" id="{B8C16470-4E19-113A-45CE-19CA64DA844E}"/>
              </a:ext>
            </a:extLst>
          </p:cNvPr>
          <p:cNvSpPr txBox="1"/>
          <p:nvPr/>
        </p:nvSpPr>
        <p:spPr>
          <a:xfrm>
            <a:off x="141213" y="6309360"/>
            <a:ext cx="2753062" cy="646331"/>
          </a:xfrm>
          <a:prstGeom prst="rect">
            <a:avLst/>
          </a:prstGeom>
          <a:noFill/>
        </p:spPr>
        <p:txBody>
          <a:bodyPr wrap="square">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Appendix</a:t>
            </a:r>
          </a:p>
          <a:p>
            <a:endParaRPr lang="en-US" dirty="0"/>
          </a:p>
        </p:txBody>
      </p:sp>
      <p:sp>
        <p:nvSpPr>
          <p:cNvPr id="12" name="TextBox 11">
            <a:extLst>
              <a:ext uri="{FF2B5EF4-FFF2-40B4-BE49-F238E27FC236}">
                <a16:creationId xmlns:a16="http://schemas.microsoft.com/office/drawing/2014/main" id="{F616DBEA-CF8B-7E10-E43F-171BE575B517}"/>
              </a:ext>
            </a:extLst>
          </p:cNvPr>
          <p:cNvSpPr txBox="1"/>
          <p:nvPr/>
        </p:nvSpPr>
        <p:spPr>
          <a:xfrm>
            <a:off x="545568" y="1705952"/>
            <a:ext cx="6160742" cy="4278094"/>
          </a:xfrm>
          <a:prstGeom prst="rect">
            <a:avLst/>
          </a:prstGeom>
          <a:noFill/>
        </p:spPr>
        <p:txBody>
          <a:bodyPr wrap="square">
            <a:spAutoFit/>
          </a:bodyPr>
          <a:lstStyle/>
          <a:p>
            <a:pPr marL="342900" indent="-342900">
              <a:buFont typeface="+mj-lt"/>
              <a:buAutoNum type="arabicPeriod"/>
            </a:pPr>
            <a:r>
              <a:rPr lang="en-US" sz="1600" b="0" i="0" dirty="0">
                <a:solidFill>
                  <a:srgbClr val="000000"/>
                </a:solidFill>
                <a:effectLst/>
                <a:latin typeface="Times New Roman" panose="02020603050405020304" pitchFamily="18" charset="0"/>
                <a:cs typeface="Times New Roman" panose="02020603050405020304" pitchFamily="18" charset="0"/>
              </a:rPr>
              <a:t>Setup CKKS context for clients to use, and serialize it into a file</a:t>
            </a:r>
          </a:p>
          <a:p>
            <a:pPr marL="800100" lvl="1" indent="-342900">
              <a:buFont typeface="Arial" panose="020B0604020202020204" pitchFamily="34" charset="0"/>
              <a:buChar char="•"/>
            </a:pPr>
            <a:r>
              <a:rPr lang="en-US" sz="1600" dirty="0">
                <a:solidFill>
                  <a:srgbClr val="000000"/>
                </a:solidFill>
                <a:latin typeface="Times New Roman" panose="02020603050405020304" pitchFamily="18" charset="0"/>
                <a:cs typeface="Times New Roman" panose="02020603050405020304" pitchFamily="18" charset="0"/>
              </a:rPr>
              <a:t>setting CKKS parameters</a:t>
            </a:r>
          </a:p>
          <a:p>
            <a:pPr marL="800100" lvl="1" indent="-342900">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prepares key</a:t>
            </a:r>
            <a:r>
              <a:rPr lang="en-US" sz="1600" dirty="0">
                <a:solidFill>
                  <a:srgbClr val="000000"/>
                </a:solidFill>
                <a:latin typeface="Times New Roman" panose="02020603050405020304" pitchFamily="18" charset="0"/>
                <a:cs typeface="Times New Roman" panose="02020603050405020304" pitchFamily="18" charset="0"/>
              </a:rPr>
              <a:t> pairs</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Setup server agent and communicator</a:t>
            </a:r>
          </a:p>
          <a:p>
            <a:pPr marL="800100" lvl="1"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loading custom server configurations</a:t>
            </a:r>
          </a:p>
          <a:p>
            <a:pPr marL="800100" lvl="1"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loading FL configurations for all clients to follow</a:t>
            </a:r>
          </a:p>
          <a:p>
            <a:pPr marL="800100" lvl="1" indent="-342900">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Setup client agents and communicators</a:t>
            </a:r>
          </a:p>
          <a:p>
            <a:pPr marL="800100" lvl="1"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loading data</a:t>
            </a:r>
          </a:p>
          <a:p>
            <a:pPr marL="800100" lvl="1"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loading CKKS context that is shared on a file</a:t>
            </a:r>
          </a:p>
          <a:p>
            <a:pPr marL="800100" lvl="1" indent="-342900">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Clients invoke the server</a:t>
            </a:r>
          </a:p>
          <a:p>
            <a:pPr marL="800100" lvl="1"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loading FL configurations</a:t>
            </a:r>
          </a:p>
          <a:p>
            <a:pPr marL="800100" lvl="1"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requesting initial global model (randomized by server)</a:t>
            </a:r>
          </a:p>
          <a:p>
            <a:pPr marL="800100" lvl="1"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sending sample size (if necessary)</a:t>
            </a:r>
          </a:p>
          <a:p>
            <a:pPr marL="285750" indent="-285750">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DBD8ACD-79E0-0BE0-A862-C62A983F5968}"/>
              </a:ext>
            </a:extLst>
          </p:cNvPr>
          <p:cNvSpPr txBox="1"/>
          <p:nvPr/>
        </p:nvSpPr>
        <p:spPr>
          <a:xfrm>
            <a:off x="9228927" y="1336620"/>
            <a:ext cx="2680550" cy="369332"/>
          </a:xfrm>
          <a:prstGeom prst="rect">
            <a:avLst/>
          </a:prstGeom>
          <a:noFill/>
        </p:spPr>
        <p:txBody>
          <a:bodyPr wrap="square">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(executed at first and once)</a:t>
            </a:r>
            <a:endParaRPr lang="en-US" dirty="0"/>
          </a:p>
        </p:txBody>
      </p:sp>
    </p:spTree>
    <p:extLst>
      <p:ext uri="{BB962C8B-B14F-4D97-AF65-F5344CB8AC3E}">
        <p14:creationId xmlns:p14="http://schemas.microsoft.com/office/powerpoint/2010/main" val="3810883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B3EF2-712C-3CD3-E2C4-B40FF3CAB8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537902-63BB-A8AF-8F1A-379224B15C20}"/>
              </a:ext>
            </a:extLst>
          </p:cNvPr>
          <p:cNvSpPr>
            <a:spLocks noGrp="1"/>
          </p:cNvSpPr>
          <p:nvPr>
            <p:ph type="title"/>
          </p:nvPr>
        </p:nvSpPr>
        <p:spPr/>
        <p:txBody>
          <a:bodyPr/>
          <a:lstStyle/>
          <a:p>
            <a:r>
              <a:rPr lang="en-US" dirty="0"/>
              <a:t>Key Management</a:t>
            </a:r>
          </a:p>
        </p:txBody>
      </p:sp>
      <p:sp>
        <p:nvSpPr>
          <p:cNvPr id="4" name="Slide Number Placeholder 3">
            <a:extLst>
              <a:ext uri="{FF2B5EF4-FFF2-40B4-BE49-F238E27FC236}">
                <a16:creationId xmlns:a16="http://schemas.microsoft.com/office/drawing/2014/main" id="{90249EF5-F59B-7D3F-21AF-42AF5A94E099}"/>
              </a:ext>
            </a:extLst>
          </p:cNvPr>
          <p:cNvSpPr>
            <a:spLocks noGrp="1"/>
          </p:cNvSpPr>
          <p:nvPr>
            <p:ph type="sldNum" sz="quarter" idx="12"/>
          </p:nvPr>
        </p:nvSpPr>
        <p:spPr/>
        <p:txBody>
          <a:bodyPr/>
          <a:lstStyle/>
          <a:p>
            <a:fld id="{FAEF9944-A4F6-4C59-AEBD-678D6480B8EA}" type="slidenum">
              <a:rPr lang="en-US" smtClean="0"/>
              <a:pPr/>
              <a:t>21</a:t>
            </a:fld>
            <a:endParaRPr lang="en-US" dirty="0"/>
          </a:p>
        </p:txBody>
      </p:sp>
      <p:sp>
        <p:nvSpPr>
          <p:cNvPr id="6" name="TextBox 5">
            <a:extLst>
              <a:ext uri="{FF2B5EF4-FFF2-40B4-BE49-F238E27FC236}">
                <a16:creationId xmlns:a16="http://schemas.microsoft.com/office/drawing/2014/main" id="{52ADACB8-5227-2565-B564-32C698AC1AE6}"/>
              </a:ext>
            </a:extLst>
          </p:cNvPr>
          <p:cNvSpPr txBox="1"/>
          <p:nvPr/>
        </p:nvSpPr>
        <p:spPr>
          <a:xfrm>
            <a:off x="141213" y="6309360"/>
            <a:ext cx="2323691" cy="369332"/>
          </a:xfrm>
          <a:prstGeom prst="rect">
            <a:avLst/>
          </a:prstGeom>
          <a:noFill/>
        </p:spPr>
        <p:txBody>
          <a:bodyPr wrap="square">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Appendix</a:t>
            </a:r>
          </a:p>
        </p:txBody>
      </p:sp>
      <p:pic>
        <p:nvPicPr>
          <p:cNvPr id="8" name="Picture 7">
            <a:extLst>
              <a:ext uri="{FF2B5EF4-FFF2-40B4-BE49-F238E27FC236}">
                <a16:creationId xmlns:a16="http://schemas.microsoft.com/office/drawing/2014/main" id="{9CDE1C1C-5737-1BA2-3A9A-79315E5F6CD5}"/>
              </a:ext>
            </a:extLst>
          </p:cNvPr>
          <p:cNvPicPr>
            <a:picLocks noChangeAspect="1"/>
          </p:cNvPicPr>
          <p:nvPr/>
        </p:nvPicPr>
        <p:blipFill>
          <a:blip r:embed="rId2"/>
          <a:stretch>
            <a:fillRect/>
          </a:stretch>
        </p:blipFill>
        <p:spPr>
          <a:xfrm>
            <a:off x="485537" y="2437887"/>
            <a:ext cx="5610463" cy="2635639"/>
          </a:xfrm>
          <a:prstGeom prst="rect">
            <a:avLst/>
          </a:prstGeom>
        </p:spPr>
      </p:pic>
      <p:pic>
        <p:nvPicPr>
          <p:cNvPr id="10" name="Picture 9">
            <a:extLst>
              <a:ext uri="{FF2B5EF4-FFF2-40B4-BE49-F238E27FC236}">
                <a16:creationId xmlns:a16="http://schemas.microsoft.com/office/drawing/2014/main" id="{7293A932-4B7F-43F6-F99B-8B021CF22041}"/>
              </a:ext>
            </a:extLst>
          </p:cNvPr>
          <p:cNvPicPr>
            <a:picLocks noChangeAspect="1"/>
          </p:cNvPicPr>
          <p:nvPr/>
        </p:nvPicPr>
        <p:blipFill>
          <a:blip r:embed="rId3"/>
          <a:stretch>
            <a:fillRect/>
          </a:stretch>
        </p:blipFill>
        <p:spPr>
          <a:xfrm>
            <a:off x="7456421" y="3004659"/>
            <a:ext cx="4092660" cy="1502093"/>
          </a:xfrm>
          <a:prstGeom prst="rect">
            <a:avLst/>
          </a:prstGeom>
        </p:spPr>
      </p:pic>
      <p:sp>
        <p:nvSpPr>
          <p:cNvPr id="14" name="TextBox 13">
            <a:extLst>
              <a:ext uri="{FF2B5EF4-FFF2-40B4-BE49-F238E27FC236}">
                <a16:creationId xmlns:a16="http://schemas.microsoft.com/office/drawing/2014/main" id="{CB0B5441-8FF1-C264-8DDA-F6D240B80243}"/>
              </a:ext>
            </a:extLst>
          </p:cNvPr>
          <p:cNvSpPr txBox="1"/>
          <p:nvPr/>
        </p:nvSpPr>
        <p:spPr>
          <a:xfrm>
            <a:off x="141213" y="1835614"/>
            <a:ext cx="2800770" cy="369332"/>
          </a:xfrm>
          <a:prstGeom prst="rect">
            <a:avLst/>
          </a:prstGeom>
          <a:noFill/>
        </p:spPr>
        <p:txBody>
          <a:bodyPr wrap="square">
            <a:spAutoFit/>
          </a:bodyPr>
          <a:lstStyle/>
          <a:p>
            <a:pPr lvl="1"/>
            <a:r>
              <a:rPr lang="en-US" sz="1800" dirty="0">
                <a:latin typeface="Times New Roman" panose="02020603050405020304" pitchFamily="18" charset="0"/>
                <a:cs typeface="Times New Roman" panose="02020603050405020304" pitchFamily="18" charset="0"/>
              </a:rPr>
              <a:t>Inside run_mpi.py</a:t>
            </a:r>
          </a:p>
        </p:txBody>
      </p:sp>
      <p:sp>
        <p:nvSpPr>
          <p:cNvPr id="15" name="TextBox 14">
            <a:extLst>
              <a:ext uri="{FF2B5EF4-FFF2-40B4-BE49-F238E27FC236}">
                <a16:creationId xmlns:a16="http://schemas.microsoft.com/office/drawing/2014/main" id="{629F714E-D38E-D972-8B91-8676C8C6423C}"/>
              </a:ext>
            </a:extLst>
          </p:cNvPr>
          <p:cNvSpPr txBox="1"/>
          <p:nvPr/>
        </p:nvSpPr>
        <p:spPr>
          <a:xfrm>
            <a:off x="6940904" y="2437887"/>
            <a:ext cx="2800770" cy="369332"/>
          </a:xfrm>
          <a:prstGeom prst="rect">
            <a:avLst/>
          </a:prstGeom>
          <a:noFill/>
        </p:spPr>
        <p:txBody>
          <a:bodyPr wrap="square">
            <a:spAutoFit/>
          </a:bodyPr>
          <a:lstStyle/>
          <a:p>
            <a:pPr lvl="1"/>
            <a:r>
              <a:rPr lang="en-US" sz="1800" dirty="0">
                <a:latin typeface="Times New Roman" panose="02020603050405020304" pitchFamily="18" charset="0"/>
                <a:cs typeface="Times New Roman" panose="02020603050405020304" pitchFamily="18" charset="0"/>
              </a:rPr>
              <a:t>Part of client.py</a:t>
            </a:r>
          </a:p>
        </p:txBody>
      </p:sp>
    </p:spTree>
    <p:extLst>
      <p:ext uri="{BB962C8B-B14F-4D97-AF65-F5344CB8AC3E}">
        <p14:creationId xmlns:p14="http://schemas.microsoft.com/office/powerpoint/2010/main" val="2759694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076CA-C1AF-C97B-4695-BECA37F5F6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45042B-EB47-B640-613A-761FA77717B6}"/>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Machine Learning</a:t>
            </a:r>
          </a:p>
        </p:txBody>
      </p:sp>
      <p:pic>
        <p:nvPicPr>
          <p:cNvPr id="2058" name="Picture 10">
            <a:extLst>
              <a:ext uri="{FF2B5EF4-FFF2-40B4-BE49-F238E27FC236}">
                <a16:creationId xmlns:a16="http://schemas.microsoft.com/office/drawing/2014/main" id="{C9AEDF23-C147-D6AC-EF73-20A9971B5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88" y="2408588"/>
            <a:ext cx="4816254" cy="2963176"/>
          </a:xfrm>
          <a:prstGeom prst="rect">
            <a:avLst/>
          </a:prstGeom>
          <a:noFill/>
          <a:extLst>
            <a:ext uri="{909E8E84-426E-40DD-AFC4-6F175D3DCCD1}">
              <a14:hiddenFill xmlns:a14="http://schemas.microsoft.com/office/drawing/2010/main">
                <a:solidFill>
                  <a:srgbClr val="FFFFFF"/>
                </a:solidFill>
              </a14:hiddenFill>
            </a:ext>
          </a:extLst>
        </p:spPr>
      </p:pic>
      <p:sp>
        <p:nvSpPr>
          <p:cNvPr id="18" name="Slide Number Placeholder 17">
            <a:extLst>
              <a:ext uri="{FF2B5EF4-FFF2-40B4-BE49-F238E27FC236}">
                <a16:creationId xmlns:a16="http://schemas.microsoft.com/office/drawing/2014/main" id="{67E6E43F-10B5-B5A8-467C-C3CDF44EE726}"/>
              </a:ext>
            </a:extLst>
          </p:cNvPr>
          <p:cNvSpPr>
            <a:spLocks noGrp="1"/>
          </p:cNvSpPr>
          <p:nvPr>
            <p:ph type="sldNum" sz="quarter" idx="12"/>
          </p:nvPr>
        </p:nvSpPr>
        <p:spPr/>
        <p:txBody>
          <a:bodyPr/>
          <a:lstStyle/>
          <a:p>
            <a:fld id="{FAEF9944-A4F6-4C59-AEBD-678D6480B8EA}" type="slidenum">
              <a:rPr lang="en-US" smtClean="0"/>
              <a:pPr/>
              <a:t>3</a:t>
            </a:fld>
            <a:endParaRPr lang="en-US" dirty="0"/>
          </a:p>
        </p:txBody>
      </p:sp>
      <p:sp>
        <p:nvSpPr>
          <p:cNvPr id="20" name="TextBox 19">
            <a:extLst>
              <a:ext uri="{FF2B5EF4-FFF2-40B4-BE49-F238E27FC236}">
                <a16:creationId xmlns:a16="http://schemas.microsoft.com/office/drawing/2014/main" id="{ED4B62A4-2239-F7BC-D699-4CCF07ADB2FD}"/>
              </a:ext>
            </a:extLst>
          </p:cNvPr>
          <p:cNvSpPr txBox="1"/>
          <p:nvPr/>
        </p:nvSpPr>
        <p:spPr>
          <a:xfrm>
            <a:off x="5985097" y="2116200"/>
            <a:ext cx="6094674" cy="2062103"/>
          </a:xfrm>
          <a:prstGeom prst="rect">
            <a:avLst/>
          </a:prstGeom>
          <a:noFill/>
        </p:spPr>
        <p:txBody>
          <a:bodyPr wrap="square">
            <a:spAutoFit/>
          </a:bodyPr>
          <a:lstStyle/>
          <a:p>
            <a:pPr marL="285750" indent="-285750">
              <a:buFont typeface="Courier New" panose="02070309020205020404" pitchFamily="49" charset="0"/>
              <a:buChar char="o"/>
            </a:pPr>
            <a:r>
              <a:rPr lang="en-US" sz="1600" b="0" i="0" dirty="0">
                <a:solidFill>
                  <a:srgbClr val="000000"/>
                </a:solidFill>
                <a:effectLst/>
                <a:latin typeface="Times New Roman" panose="02020603050405020304" pitchFamily="18" charset="0"/>
                <a:cs typeface="Times New Roman" panose="02020603050405020304" pitchFamily="18" charset="0"/>
              </a:rPr>
              <a:t>allows machines to achieve human learning and reasoning capabilities.</a:t>
            </a:r>
          </a:p>
          <a:p>
            <a:pPr marL="285750" indent="-285750">
              <a:buFont typeface="Courier New" panose="02070309020205020404" pitchFamily="49" charset="0"/>
              <a:buChar char="o"/>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quality of training data significantly impacts the effectiveness of AI services.</a:t>
            </a:r>
          </a:p>
          <a:p>
            <a:pPr marL="285750" indent="-285750">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u="sng" dirty="0">
                <a:latin typeface="Times New Roman" panose="02020603050405020304" pitchFamily="18" charset="0"/>
                <a:cs typeface="Times New Roman" panose="02020603050405020304" pitchFamily="18" charset="0"/>
              </a:rPr>
              <a:t>Problem:</a:t>
            </a:r>
            <a:r>
              <a:rPr lang="en-US" sz="1600" dirty="0">
                <a:latin typeface="Times New Roman" panose="02020603050405020304" pitchFamily="18" charset="0"/>
                <a:cs typeface="Times New Roman" panose="02020603050405020304" pitchFamily="18" charset="0"/>
              </a:rPr>
              <a:t> difficulties in gathering data due to sensitive private information that may be present in the data.</a:t>
            </a:r>
          </a:p>
        </p:txBody>
      </p:sp>
      <p:sp>
        <p:nvSpPr>
          <p:cNvPr id="21" name="TextBox 20">
            <a:extLst>
              <a:ext uri="{FF2B5EF4-FFF2-40B4-BE49-F238E27FC236}">
                <a16:creationId xmlns:a16="http://schemas.microsoft.com/office/drawing/2014/main" id="{91CD8F2E-3F3B-1769-3ADC-662BFB412047}"/>
              </a:ext>
            </a:extLst>
          </p:cNvPr>
          <p:cNvSpPr txBox="1"/>
          <p:nvPr/>
        </p:nvSpPr>
        <p:spPr>
          <a:xfrm>
            <a:off x="141213" y="6309360"/>
            <a:ext cx="1337209" cy="369332"/>
          </a:xfrm>
          <a:prstGeom prst="rect">
            <a:avLst/>
          </a:prstGeom>
          <a:noFill/>
        </p:spPr>
        <p:txBody>
          <a:bodyPr wrap="square">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Background</a:t>
            </a:r>
            <a:endParaRPr lang="en-US" dirty="0"/>
          </a:p>
        </p:txBody>
      </p:sp>
    </p:spTree>
    <p:extLst>
      <p:ext uri="{BB962C8B-B14F-4D97-AF65-F5344CB8AC3E}">
        <p14:creationId xmlns:p14="http://schemas.microsoft.com/office/powerpoint/2010/main" val="576660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2481F-7713-8FBF-2C96-0AF387B4EE61}"/>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Federated Learning (FL)</a:t>
            </a:r>
          </a:p>
        </p:txBody>
      </p:sp>
      <p:pic>
        <p:nvPicPr>
          <p:cNvPr id="3074" name="Picture 2">
            <a:extLst>
              <a:ext uri="{FF2B5EF4-FFF2-40B4-BE49-F238E27FC236}">
                <a16:creationId xmlns:a16="http://schemas.microsoft.com/office/drawing/2014/main" id="{FC473665-9561-4445-4062-785F2F763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936" y="2257678"/>
            <a:ext cx="4671542" cy="270722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405FED4D-7A6C-5868-5610-7FCE08106137}"/>
              </a:ext>
            </a:extLst>
          </p:cNvPr>
          <p:cNvSpPr>
            <a:spLocks noGrp="1"/>
          </p:cNvSpPr>
          <p:nvPr>
            <p:ph type="sldNum" sz="quarter" idx="12"/>
          </p:nvPr>
        </p:nvSpPr>
        <p:spPr/>
        <p:txBody>
          <a:bodyPr/>
          <a:lstStyle/>
          <a:p>
            <a:fld id="{FAEF9944-A4F6-4C59-AEBD-678D6480B8EA}" type="slidenum">
              <a:rPr lang="en-US" smtClean="0"/>
              <a:pPr/>
              <a:t>4</a:t>
            </a:fld>
            <a:endParaRPr lang="en-US" dirty="0"/>
          </a:p>
        </p:txBody>
      </p:sp>
      <p:sp>
        <p:nvSpPr>
          <p:cNvPr id="7" name="TextBox 6">
            <a:extLst>
              <a:ext uri="{FF2B5EF4-FFF2-40B4-BE49-F238E27FC236}">
                <a16:creationId xmlns:a16="http://schemas.microsoft.com/office/drawing/2014/main" id="{D2A9AF96-99BF-8172-3A04-255BA9396D61}"/>
              </a:ext>
            </a:extLst>
          </p:cNvPr>
          <p:cNvSpPr txBox="1"/>
          <p:nvPr/>
        </p:nvSpPr>
        <p:spPr>
          <a:xfrm>
            <a:off x="1542212" y="5060938"/>
            <a:ext cx="3248271" cy="338554"/>
          </a:xfrm>
          <a:prstGeom prst="rect">
            <a:avLst/>
          </a:prstGeom>
          <a:noFill/>
        </p:spPr>
        <p:txBody>
          <a:bodyPr wrap="square">
            <a:spAutoFit/>
          </a:bodyPr>
          <a:lstStyle/>
          <a:p>
            <a:r>
              <a:rPr lang="en-US" sz="1600" b="0" i="1" dirty="0">
                <a:solidFill>
                  <a:srgbClr val="C00000"/>
                </a:solidFill>
                <a:effectLst/>
                <a:latin typeface="Times New Roman" panose="02020603050405020304" pitchFamily="18" charset="0"/>
                <a:cs typeface="Times New Roman" panose="02020603050405020304" pitchFamily="18" charset="0"/>
              </a:rPr>
              <a:t>training the model with local data</a:t>
            </a:r>
            <a:endParaRPr lang="en-US" sz="1600" i="1" dirty="0">
              <a:solidFill>
                <a:srgbClr val="C0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3A46B62-D218-6E86-24D7-631398441A72}"/>
              </a:ext>
            </a:extLst>
          </p:cNvPr>
          <p:cNvSpPr txBox="1"/>
          <p:nvPr/>
        </p:nvSpPr>
        <p:spPr>
          <a:xfrm>
            <a:off x="4590815" y="3013500"/>
            <a:ext cx="1459325" cy="830997"/>
          </a:xfrm>
          <a:prstGeom prst="rect">
            <a:avLst/>
          </a:prstGeom>
          <a:noFill/>
        </p:spPr>
        <p:txBody>
          <a:bodyPr wrap="square">
            <a:spAutoFit/>
          </a:bodyPr>
          <a:lstStyle>
            <a:defPPr>
              <a:defRPr lang="en-US"/>
            </a:defPPr>
            <a:lvl1pPr>
              <a:defRPr sz="1600" b="0" i="1">
                <a:solidFill>
                  <a:srgbClr val="222222"/>
                </a:solidFill>
                <a:effectLst/>
                <a:latin typeface="Times New Roman" panose="02020603050405020304" pitchFamily="18" charset="0"/>
                <a:cs typeface="Times New Roman" panose="02020603050405020304" pitchFamily="18" charset="0"/>
              </a:defRPr>
            </a:lvl1pPr>
          </a:lstStyle>
          <a:p>
            <a:r>
              <a:rPr lang="en-US" dirty="0">
                <a:solidFill>
                  <a:srgbClr val="C00000"/>
                </a:solidFill>
              </a:rPr>
              <a:t>return local model </a:t>
            </a:r>
          </a:p>
          <a:p>
            <a:r>
              <a:rPr lang="en-US" dirty="0">
                <a:solidFill>
                  <a:srgbClr val="C00000"/>
                </a:solidFill>
              </a:rPr>
              <a:t>parameters</a:t>
            </a:r>
          </a:p>
        </p:txBody>
      </p:sp>
      <p:sp>
        <p:nvSpPr>
          <p:cNvPr id="13" name="TextBox 12">
            <a:extLst>
              <a:ext uri="{FF2B5EF4-FFF2-40B4-BE49-F238E27FC236}">
                <a16:creationId xmlns:a16="http://schemas.microsoft.com/office/drawing/2014/main" id="{8D2BA471-3CFB-0808-064F-E878437AC91A}"/>
              </a:ext>
            </a:extLst>
          </p:cNvPr>
          <p:cNvSpPr txBox="1"/>
          <p:nvPr/>
        </p:nvSpPr>
        <p:spPr>
          <a:xfrm>
            <a:off x="2254120" y="1748435"/>
            <a:ext cx="1981455" cy="584775"/>
          </a:xfrm>
          <a:prstGeom prst="rect">
            <a:avLst/>
          </a:prstGeom>
          <a:noFill/>
        </p:spPr>
        <p:txBody>
          <a:bodyPr wrap="square">
            <a:spAutoFit/>
          </a:bodyPr>
          <a:lstStyle>
            <a:defPPr>
              <a:defRPr lang="en-US"/>
            </a:defPPr>
            <a:lvl1pPr>
              <a:defRPr sz="1600" b="0" i="1">
                <a:solidFill>
                  <a:srgbClr val="222222"/>
                </a:solidFill>
                <a:effectLst/>
                <a:latin typeface="Times New Roman" panose="02020603050405020304" pitchFamily="18" charset="0"/>
                <a:cs typeface="Times New Roman" panose="02020603050405020304" pitchFamily="18" charset="0"/>
              </a:defRPr>
            </a:lvl1pPr>
          </a:lstStyle>
          <a:p>
            <a:r>
              <a:rPr lang="en-US" dirty="0">
                <a:solidFill>
                  <a:srgbClr val="C00000"/>
                </a:solidFill>
              </a:rPr>
              <a:t>updates the global model parameters</a:t>
            </a:r>
          </a:p>
        </p:txBody>
      </p:sp>
      <p:sp>
        <p:nvSpPr>
          <p:cNvPr id="15" name="TextBox 14">
            <a:extLst>
              <a:ext uri="{FF2B5EF4-FFF2-40B4-BE49-F238E27FC236}">
                <a16:creationId xmlns:a16="http://schemas.microsoft.com/office/drawing/2014/main" id="{0260C9A4-83AB-CF80-61FF-C700F100CBB3}"/>
              </a:ext>
            </a:extLst>
          </p:cNvPr>
          <p:cNvSpPr txBox="1"/>
          <p:nvPr/>
        </p:nvSpPr>
        <p:spPr>
          <a:xfrm>
            <a:off x="263799" y="3013501"/>
            <a:ext cx="1923195" cy="830997"/>
          </a:xfrm>
          <a:prstGeom prst="rect">
            <a:avLst/>
          </a:prstGeom>
          <a:noFill/>
        </p:spPr>
        <p:txBody>
          <a:bodyPr wrap="square">
            <a:spAutoFit/>
          </a:bodyPr>
          <a:lstStyle>
            <a:defPPr>
              <a:defRPr lang="en-US"/>
            </a:defPPr>
            <a:lvl1pPr>
              <a:defRPr sz="1600" b="0" i="1">
                <a:solidFill>
                  <a:srgbClr val="222222"/>
                </a:solidFill>
                <a:effectLst/>
                <a:latin typeface="Times New Roman" panose="02020603050405020304" pitchFamily="18" charset="0"/>
                <a:cs typeface="Times New Roman" panose="02020603050405020304" pitchFamily="18" charset="0"/>
              </a:defRPr>
            </a:lvl1pPr>
          </a:lstStyle>
          <a:p>
            <a:r>
              <a:rPr lang="en-US" dirty="0">
                <a:solidFill>
                  <a:srgbClr val="C00000"/>
                </a:solidFill>
              </a:rPr>
              <a:t>sends the updated global model parameters</a:t>
            </a:r>
          </a:p>
        </p:txBody>
      </p:sp>
      <p:sp>
        <p:nvSpPr>
          <p:cNvPr id="18" name="TextBox 17">
            <a:extLst>
              <a:ext uri="{FF2B5EF4-FFF2-40B4-BE49-F238E27FC236}">
                <a16:creationId xmlns:a16="http://schemas.microsoft.com/office/drawing/2014/main" id="{3EE28310-8FB8-8856-83DE-A1DD4630B543}"/>
              </a:ext>
            </a:extLst>
          </p:cNvPr>
          <p:cNvSpPr txBox="1"/>
          <p:nvPr/>
        </p:nvSpPr>
        <p:spPr>
          <a:xfrm>
            <a:off x="6050140" y="2040822"/>
            <a:ext cx="6094674" cy="3293209"/>
          </a:xfrm>
          <a:prstGeom prst="rect">
            <a:avLst/>
          </a:prstGeom>
          <a:noFill/>
        </p:spPr>
        <p:txBody>
          <a:bodyPr wrap="square">
            <a:spAutoFit/>
          </a:bodyPr>
          <a:lstStyle/>
          <a:p>
            <a:pPr marL="285750" indent="-285750">
              <a:buFont typeface="Courier New" panose="02070309020205020404" pitchFamily="49" charset="0"/>
              <a:buChar char="o"/>
            </a:pPr>
            <a:r>
              <a:rPr lang="en-US" sz="1600" b="0" i="0" dirty="0">
                <a:solidFill>
                  <a:srgbClr val="000000"/>
                </a:solidFill>
                <a:effectLst/>
                <a:latin typeface="Times New Roman" panose="02020603050405020304" pitchFamily="18" charset="0"/>
                <a:cs typeface="Times New Roman" panose="02020603050405020304" pitchFamily="18" charset="0"/>
              </a:rPr>
              <a:t>a machine learning setting where</a:t>
            </a:r>
            <a:r>
              <a:rPr lang="en-US" sz="1600" dirty="0">
                <a:solidFill>
                  <a:srgbClr val="000000"/>
                </a:solidFill>
                <a:latin typeface="Times New Roman" panose="02020603050405020304" pitchFamily="18" charset="0"/>
                <a:cs typeface="Times New Roman" panose="02020603050405020304" pitchFamily="18" charset="0"/>
              </a:rPr>
              <a:t> </a:t>
            </a:r>
            <a:r>
              <a:rPr lang="en-US" sz="1600" b="0" i="0" dirty="0">
                <a:solidFill>
                  <a:srgbClr val="000000"/>
                </a:solidFill>
                <a:effectLst/>
                <a:latin typeface="Times New Roman" panose="02020603050405020304" pitchFamily="18" charset="0"/>
                <a:cs typeface="Times New Roman" panose="02020603050405020304" pitchFamily="18" charset="0"/>
              </a:rPr>
              <a:t>multiple entities (clients) collaborate in solving a machine learning problem, under the coordination of a central server.</a:t>
            </a:r>
          </a:p>
          <a:p>
            <a:pPr marL="285750" indent="-285750">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prevents the leakage of sensitive private information because each client's raw data is stored locally and not exchanged or transferred.</a:t>
            </a:r>
          </a:p>
          <a:p>
            <a:pPr marL="285750" indent="-285750">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focused updates intended for immediate aggregation are used to achieve the learning objective, until convergence is achieved.</a:t>
            </a:r>
          </a:p>
          <a:p>
            <a:pPr marL="285750" indent="-285750">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u="sng" dirty="0">
                <a:latin typeface="Times New Roman" panose="02020603050405020304" pitchFamily="18" charset="0"/>
                <a:cs typeface="Times New Roman" panose="02020603050405020304" pitchFamily="18" charset="0"/>
              </a:rPr>
              <a:t>Problem:</a:t>
            </a:r>
            <a:r>
              <a:rPr lang="en-US" sz="1600" dirty="0">
                <a:latin typeface="Times New Roman" panose="02020603050405020304" pitchFamily="18" charset="0"/>
                <a:cs typeface="Times New Roman" panose="02020603050405020304" pitchFamily="18" charset="0"/>
              </a:rPr>
              <a:t> server can be malicious and tries to reconstruct the original data from model updates received from clients, also known as model inversion attacks. </a:t>
            </a:r>
          </a:p>
        </p:txBody>
      </p:sp>
      <p:sp>
        <p:nvSpPr>
          <p:cNvPr id="19" name="TextBox 18">
            <a:extLst>
              <a:ext uri="{FF2B5EF4-FFF2-40B4-BE49-F238E27FC236}">
                <a16:creationId xmlns:a16="http://schemas.microsoft.com/office/drawing/2014/main" id="{03C43DC7-AEA2-A6D9-DB1E-0604D0ED485D}"/>
              </a:ext>
            </a:extLst>
          </p:cNvPr>
          <p:cNvSpPr txBox="1"/>
          <p:nvPr/>
        </p:nvSpPr>
        <p:spPr>
          <a:xfrm>
            <a:off x="141213" y="6309360"/>
            <a:ext cx="1337209" cy="369332"/>
          </a:xfrm>
          <a:prstGeom prst="rect">
            <a:avLst/>
          </a:prstGeom>
          <a:noFill/>
        </p:spPr>
        <p:txBody>
          <a:bodyPr wrap="square">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Background</a:t>
            </a:r>
            <a:endParaRPr lang="en-US" dirty="0"/>
          </a:p>
        </p:txBody>
      </p:sp>
    </p:spTree>
    <p:extLst>
      <p:ext uri="{BB962C8B-B14F-4D97-AF65-F5344CB8AC3E}">
        <p14:creationId xmlns:p14="http://schemas.microsoft.com/office/powerpoint/2010/main" val="396359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D0A4D-D085-A789-E58D-44C2B3FAB7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95F8AE-A0F1-6B49-099D-BAFDAFA6F05C}"/>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Synchronized Federated Learning</a:t>
            </a:r>
          </a:p>
        </p:txBody>
      </p:sp>
      <p:pic>
        <p:nvPicPr>
          <p:cNvPr id="4098" name="Picture 2">
            <a:extLst>
              <a:ext uri="{FF2B5EF4-FFF2-40B4-BE49-F238E27FC236}">
                <a16:creationId xmlns:a16="http://schemas.microsoft.com/office/drawing/2014/main" id="{47EC4467-FD16-9243-9B66-69E3ABEDF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935" y="2232349"/>
            <a:ext cx="4231084" cy="2393302"/>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54CEBCFB-8C89-3A44-3C68-EDED8F8C46B3}"/>
              </a:ext>
            </a:extLst>
          </p:cNvPr>
          <p:cNvSpPr>
            <a:spLocks noGrp="1"/>
          </p:cNvSpPr>
          <p:nvPr>
            <p:ph type="sldNum" sz="quarter" idx="12"/>
          </p:nvPr>
        </p:nvSpPr>
        <p:spPr/>
        <p:txBody>
          <a:bodyPr/>
          <a:lstStyle/>
          <a:p>
            <a:fld id="{FAEF9944-A4F6-4C59-AEBD-678D6480B8EA}" type="slidenum">
              <a:rPr lang="en-US" smtClean="0"/>
              <a:pPr/>
              <a:t>5</a:t>
            </a:fld>
            <a:endParaRPr lang="en-US" dirty="0"/>
          </a:p>
        </p:txBody>
      </p:sp>
      <p:sp>
        <p:nvSpPr>
          <p:cNvPr id="14" name="TextBox 13">
            <a:extLst>
              <a:ext uri="{FF2B5EF4-FFF2-40B4-BE49-F238E27FC236}">
                <a16:creationId xmlns:a16="http://schemas.microsoft.com/office/drawing/2014/main" id="{591FD715-6D35-53E9-C3B4-8D6D8BA87721}"/>
              </a:ext>
            </a:extLst>
          </p:cNvPr>
          <p:cNvSpPr txBox="1"/>
          <p:nvPr/>
        </p:nvSpPr>
        <p:spPr>
          <a:xfrm>
            <a:off x="5613170" y="2232349"/>
            <a:ext cx="6094674" cy="2308324"/>
          </a:xfrm>
          <a:prstGeom prst="rect">
            <a:avLst/>
          </a:prstGeom>
          <a:noFill/>
        </p:spPr>
        <p:txBody>
          <a:bodyPr wrap="square">
            <a:spAutoFit/>
          </a:bodyPr>
          <a:lstStyle/>
          <a:p>
            <a:pPr marL="285750" indent="-285750">
              <a:buFont typeface="Courier New" panose="02070309020205020404" pitchFamily="49" charset="0"/>
              <a:buChar char="o"/>
            </a:pPr>
            <a:r>
              <a:rPr lang="en-US" sz="1600" b="0" i="0" dirty="0">
                <a:solidFill>
                  <a:srgbClr val="000000"/>
                </a:solidFill>
                <a:effectLst/>
                <a:latin typeface="Times New Roman" panose="02020603050405020304" pitchFamily="18" charset="0"/>
                <a:cs typeface="Times New Roman" panose="02020603050405020304" pitchFamily="18" charset="0"/>
              </a:rPr>
              <a:t>requires all participating clients to be done computation in order for the server to aggregate on each round.</a:t>
            </a:r>
          </a:p>
          <a:p>
            <a:endParaRPr lang="en-US" sz="16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In each round, the server transmits the latest update of the global model to all participating clients.</a:t>
            </a:r>
          </a:p>
          <a:p>
            <a:pPr marL="285750" indent="-285750">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u="sng" dirty="0">
                <a:latin typeface="Times New Roman" panose="02020603050405020304" pitchFamily="18" charset="0"/>
                <a:cs typeface="Times New Roman" panose="02020603050405020304" pitchFamily="18" charset="0"/>
              </a:rPr>
              <a:t>Problem:</a:t>
            </a:r>
            <a:r>
              <a:rPr lang="en-US" sz="1600" dirty="0">
                <a:latin typeface="Times New Roman" panose="02020603050405020304" pitchFamily="18" charset="0"/>
                <a:cs typeface="Times New Roman" panose="02020603050405020304" pitchFamily="18" charset="0"/>
              </a:rPr>
              <a:t>  Because of the disparity of computing resources among different clients, synchronous algorithms suffer from degraded efficiency when waiting for straggler clients.</a:t>
            </a:r>
          </a:p>
        </p:txBody>
      </p:sp>
      <p:sp>
        <p:nvSpPr>
          <p:cNvPr id="15" name="TextBox 14">
            <a:extLst>
              <a:ext uri="{FF2B5EF4-FFF2-40B4-BE49-F238E27FC236}">
                <a16:creationId xmlns:a16="http://schemas.microsoft.com/office/drawing/2014/main" id="{21586387-0751-BA49-40CD-EAD391AA5FD6}"/>
              </a:ext>
            </a:extLst>
          </p:cNvPr>
          <p:cNvSpPr txBox="1"/>
          <p:nvPr/>
        </p:nvSpPr>
        <p:spPr>
          <a:xfrm>
            <a:off x="141213" y="6309360"/>
            <a:ext cx="1337209" cy="369332"/>
          </a:xfrm>
          <a:prstGeom prst="rect">
            <a:avLst/>
          </a:prstGeom>
          <a:noFill/>
        </p:spPr>
        <p:txBody>
          <a:bodyPr wrap="square">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Background</a:t>
            </a:r>
            <a:endParaRPr lang="en-US" dirty="0"/>
          </a:p>
        </p:txBody>
      </p:sp>
    </p:spTree>
    <p:extLst>
      <p:ext uri="{BB962C8B-B14F-4D97-AF65-F5344CB8AC3E}">
        <p14:creationId xmlns:p14="http://schemas.microsoft.com/office/powerpoint/2010/main" val="238561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7ED56-32C6-D84B-CB79-6421F646B4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F998A3-EE8F-2DC2-90E5-75CA7004FDFA}"/>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Asynchronized Federated Learning</a:t>
            </a:r>
          </a:p>
        </p:txBody>
      </p:sp>
      <p:pic>
        <p:nvPicPr>
          <p:cNvPr id="5122" name="Picture 2">
            <a:extLst>
              <a:ext uri="{FF2B5EF4-FFF2-40B4-BE49-F238E27FC236}">
                <a16:creationId xmlns:a16="http://schemas.microsoft.com/office/drawing/2014/main" id="{D4014E53-A173-BDC6-EFCA-B8D15C84ED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935" y="2315030"/>
            <a:ext cx="4291672" cy="2415995"/>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0BF226CD-C706-C1BA-2AD7-76C6A032B462}"/>
              </a:ext>
            </a:extLst>
          </p:cNvPr>
          <p:cNvSpPr>
            <a:spLocks noGrp="1"/>
          </p:cNvSpPr>
          <p:nvPr>
            <p:ph type="sldNum" sz="quarter" idx="12"/>
          </p:nvPr>
        </p:nvSpPr>
        <p:spPr/>
        <p:txBody>
          <a:bodyPr/>
          <a:lstStyle/>
          <a:p>
            <a:fld id="{FAEF9944-A4F6-4C59-AEBD-678D6480B8EA}" type="slidenum">
              <a:rPr lang="en-US" smtClean="0"/>
              <a:pPr/>
              <a:t>6</a:t>
            </a:fld>
            <a:endParaRPr lang="en-US" dirty="0"/>
          </a:p>
        </p:txBody>
      </p:sp>
      <p:sp>
        <p:nvSpPr>
          <p:cNvPr id="9" name="TextBox 8">
            <a:extLst>
              <a:ext uri="{FF2B5EF4-FFF2-40B4-BE49-F238E27FC236}">
                <a16:creationId xmlns:a16="http://schemas.microsoft.com/office/drawing/2014/main" id="{0B17F757-71CF-62C6-3692-A1868FCEFCD6}"/>
              </a:ext>
            </a:extLst>
          </p:cNvPr>
          <p:cNvSpPr txBox="1"/>
          <p:nvPr/>
        </p:nvSpPr>
        <p:spPr>
          <a:xfrm>
            <a:off x="5613170" y="2232349"/>
            <a:ext cx="6160742" cy="2554545"/>
          </a:xfrm>
          <a:prstGeom prst="rect">
            <a:avLst/>
          </a:prstGeom>
          <a:noFill/>
        </p:spPr>
        <p:txBody>
          <a:bodyPr wrap="square">
            <a:spAutoFit/>
          </a:bodyPr>
          <a:lstStyle/>
          <a:p>
            <a:pPr marL="285750" indent="-285750">
              <a:buFont typeface="Courier New" panose="02070309020205020404" pitchFamily="49" charset="0"/>
              <a:buChar char="o"/>
            </a:pPr>
            <a:r>
              <a:rPr lang="en-US" sz="1600" b="0" i="0" dirty="0">
                <a:solidFill>
                  <a:srgbClr val="000000"/>
                </a:solidFill>
                <a:effectLst/>
                <a:latin typeface="Times New Roman" panose="02020603050405020304" pitchFamily="18" charset="0"/>
                <a:cs typeface="Times New Roman" panose="02020603050405020304" pitchFamily="18" charset="0"/>
              </a:rPr>
              <a:t>does not require all participating clients for server aggregation on each round.</a:t>
            </a:r>
          </a:p>
          <a:p>
            <a:endParaRPr lang="en-US" sz="16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In each round, the server updates the global model with every newly received local model from a participating client, and then sends it back.</a:t>
            </a:r>
          </a:p>
          <a:p>
            <a:pPr marL="285750" indent="-285750">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u="sng" dirty="0">
                <a:latin typeface="Times New Roman" panose="02020603050405020304" pitchFamily="18" charset="0"/>
                <a:cs typeface="Times New Roman" panose="02020603050405020304" pitchFamily="18" charset="0"/>
              </a:rPr>
              <a:t>Problem:</a:t>
            </a:r>
            <a:r>
              <a:rPr lang="en-US" sz="1600" dirty="0">
                <a:latin typeface="Times New Roman" panose="02020603050405020304" pitchFamily="18" charset="0"/>
                <a:cs typeface="Times New Roman" panose="02020603050405020304" pitchFamily="18" charset="0"/>
              </a:rPr>
              <a:t> Asynchronous algorithms experience degradation in the convergence rate and final model accuracy on non-IID heterogeneous datasets due to stale local models and client drift.</a:t>
            </a:r>
          </a:p>
        </p:txBody>
      </p:sp>
      <p:sp>
        <p:nvSpPr>
          <p:cNvPr id="12" name="TextBox 11">
            <a:extLst>
              <a:ext uri="{FF2B5EF4-FFF2-40B4-BE49-F238E27FC236}">
                <a16:creationId xmlns:a16="http://schemas.microsoft.com/office/drawing/2014/main" id="{2A8EE190-00B5-574B-0CDB-8F0438726F6C}"/>
              </a:ext>
            </a:extLst>
          </p:cNvPr>
          <p:cNvSpPr txBox="1"/>
          <p:nvPr/>
        </p:nvSpPr>
        <p:spPr>
          <a:xfrm>
            <a:off x="141213" y="6309360"/>
            <a:ext cx="1337209" cy="369332"/>
          </a:xfrm>
          <a:prstGeom prst="rect">
            <a:avLst/>
          </a:prstGeom>
          <a:noFill/>
        </p:spPr>
        <p:txBody>
          <a:bodyPr wrap="square">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Background</a:t>
            </a:r>
            <a:endParaRPr lang="en-US" dirty="0"/>
          </a:p>
        </p:txBody>
      </p:sp>
    </p:spTree>
    <p:extLst>
      <p:ext uri="{BB962C8B-B14F-4D97-AF65-F5344CB8AC3E}">
        <p14:creationId xmlns:p14="http://schemas.microsoft.com/office/powerpoint/2010/main" val="67990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4AEF9-3EC2-3950-9342-D40C14A2AD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03384-D573-1864-D92A-71E00F282EC5}"/>
              </a:ext>
            </a:extLst>
          </p:cNvPr>
          <p:cNvSpPr>
            <a:spLocks noGrp="1"/>
          </p:cNvSpPr>
          <p:nvPr>
            <p:ph type="title"/>
          </p:nvPr>
        </p:nvSpPr>
        <p:spPr/>
        <p:txBody>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Homomorphic Encryption (HE)</a:t>
            </a:r>
          </a:p>
        </p:txBody>
      </p:sp>
      <p:pic>
        <p:nvPicPr>
          <p:cNvPr id="6148" name="Picture 4">
            <a:extLst>
              <a:ext uri="{FF2B5EF4-FFF2-40B4-BE49-F238E27FC236}">
                <a16:creationId xmlns:a16="http://schemas.microsoft.com/office/drawing/2014/main" id="{43A31A02-10D6-4036-63F8-3F4642CF8F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881" y="942395"/>
            <a:ext cx="5126289" cy="267358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B7C2DF6-992A-9401-2FFD-266A5CB08681}"/>
              </a:ext>
            </a:extLst>
          </p:cNvPr>
          <p:cNvSpPr>
            <a:spLocks noGrp="1"/>
          </p:cNvSpPr>
          <p:nvPr>
            <p:ph type="sldNum" sz="quarter" idx="12"/>
          </p:nvPr>
        </p:nvSpPr>
        <p:spPr/>
        <p:txBody>
          <a:bodyPr/>
          <a:lstStyle/>
          <a:p>
            <a:fld id="{FAEF9944-A4F6-4C59-AEBD-678D6480B8EA}" type="slidenum">
              <a:rPr lang="en-US" smtClean="0"/>
              <a:pPr/>
              <a:t>7</a:t>
            </a:fld>
            <a:endParaRPr lang="en-US" dirty="0"/>
          </a:p>
        </p:txBody>
      </p:sp>
      <p:sp>
        <p:nvSpPr>
          <p:cNvPr id="4" name="TextBox 3">
            <a:extLst>
              <a:ext uri="{FF2B5EF4-FFF2-40B4-BE49-F238E27FC236}">
                <a16:creationId xmlns:a16="http://schemas.microsoft.com/office/drawing/2014/main" id="{5DE13E8B-376A-027A-A9D8-5189ED7FBB5C}"/>
              </a:ext>
            </a:extLst>
          </p:cNvPr>
          <p:cNvSpPr txBox="1"/>
          <p:nvPr/>
        </p:nvSpPr>
        <p:spPr>
          <a:xfrm>
            <a:off x="141213" y="6309360"/>
            <a:ext cx="1337209" cy="369332"/>
          </a:xfrm>
          <a:prstGeom prst="rect">
            <a:avLst/>
          </a:prstGeom>
          <a:noFill/>
        </p:spPr>
        <p:txBody>
          <a:bodyPr wrap="square">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Background</a:t>
            </a:r>
            <a:endParaRPr lang="en-US" dirty="0"/>
          </a:p>
        </p:txBody>
      </p:sp>
      <p:sp>
        <p:nvSpPr>
          <p:cNvPr id="7" name="TextBox 6">
            <a:extLst>
              <a:ext uri="{FF2B5EF4-FFF2-40B4-BE49-F238E27FC236}">
                <a16:creationId xmlns:a16="http://schemas.microsoft.com/office/drawing/2014/main" id="{DF27F9FE-E658-4799-2BC7-5226F11A44BB}"/>
              </a:ext>
            </a:extLst>
          </p:cNvPr>
          <p:cNvSpPr txBox="1"/>
          <p:nvPr/>
        </p:nvSpPr>
        <p:spPr>
          <a:xfrm>
            <a:off x="5613170" y="1451308"/>
            <a:ext cx="6160742" cy="1569660"/>
          </a:xfrm>
          <a:prstGeom prst="rect">
            <a:avLst/>
          </a:prstGeom>
          <a:noFill/>
        </p:spPr>
        <p:txBody>
          <a:bodyPr wrap="square">
            <a:spAutoFit/>
          </a:bodyPr>
          <a:lstStyle/>
          <a:p>
            <a:pPr marL="285750" indent="-285750">
              <a:buFont typeface="Courier New" panose="02070309020205020404" pitchFamily="49" charset="0"/>
              <a:buChar char="o"/>
            </a:pPr>
            <a:r>
              <a:rPr lang="en-US" sz="1600" b="0" i="0" dirty="0">
                <a:solidFill>
                  <a:srgbClr val="000000"/>
                </a:solidFill>
                <a:effectLst/>
                <a:latin typeface="Times New Roman" panose="02020603050405020304" pitchFamily="18" charset="0"/>
                <a:cs typeface="Times New Roman" panose="02020603050405020304" pitchFamily="18" charset="0"/>
              </a:rPr>
              <a:t>a technology that enables arithmetic operations on ciphertexts without decryption.</a:t>
            </a:r>
          </a:p>
          <a:p>
            <a:endParaRPr lang="en-US" sz="16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neither the input nor the output will be visible to the server, and the evaluation can still happen on the encrypted input.</a:t>
            </a:r>
          </a:p>
          <a:p>
            <a:pPr marL="285750" indent="-285750">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374D1312-ECF6-17FC-3E05-5462893BDB26}"/>
              </a:ext>
            </a:extLst>
          </p:cNvPr>
          <p:cNvGrpSpPr/>
          <p:nvPr/>
        </p:nvGrpSpPr>
        <p:grpSpPr>
          <a:xfrm>
            <a:off x="960892" y="3807661"/>
            <a:ext cx="3784611" cy="1910426"/>
            <a:chOff x="1053800" y="3585460"/>
            <a:chExt cx="3784611" cy="1910426"/>
          </a:xfrm>
        </p:grpSpPr>
        <p:pic>
          <p:nvPicPr>
            <p:cNvPr id="6150" name="Picture 6">
              <a:extLst>
                <a:ext uri="{FF2B5EF4-FFF2-40B4-BE49-F238E27FC236}">
                  <a16:creationId xmlns:a16="http://schemas.microsoft.com/office/drawing/2014/main" id="{60649279-99F5-C067-A5CA-6B7B67807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3800" y="3585460"/>
              <a:ext cx="3784611" cy="191042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6A81AF9-467C-C9DA-BFAE-B58185E9D124}"/>
                </a:ext>
              </a:extLst>
            </p:cNvPr>
            <p:cNvPicPr>
              <a:picLocks noChangeAspect="1"/>
            </p:cNvPicPr>
            <p:nvPr/>
          </p:nvPicPr>
          <p:blipFill>
            <a:blip r:embed="rId4"/>
            <a:stretch>
              <a:fillRect/>
            </a:stretch>
          </p:blipFill>
          <p:spPr>
            <a:xfrm>
              <a:off x="3087131" y="4857880"/>
              <a:ext cx="219106" cy="104790"/>
            </a:xfrm>
            <a:prstGeom prst="rect">
              <a:avLst/>
            </a:prstGeom>
          </p:spPr>
        </p:pic>
      </p:grpSp>
      <p:sp>
        <p:nvSpPr>
          <p:cNvPr id="6" name="TextBox 5">
            <a:extLst>
              <a:ext uri="{FF2B5EF4-FFF2-40B4-BE49-F238E27FC236}">
                <a16:creationId xmlns:a16="http://schemas.microsoft.com/office/drawing/2014/main" id="{7424AFDB-275B-BA0C-2B37-1AE10DE0C22C}"/>
              </a:ext>
            </a:extLst>
          </p:cNvPr>
          <p:cNvSpPr txBox="1"/>
          <p:nvPr/>
        </p:nvSpPr>
        <p:spPr>
          <a:xfrm>
            <a:off x="6146656" y="2900996"/>
            <a:ext cx="5821072" cy="2031325"/>
          </a:xfrm>
          <a:prstGeom prst="rect">
            <a:avLst/>
          </a:prstGeom>
          <a:noFill/>
        </p:spPr>
        <p:txBody>
          <a:bodyPr wrap="square">
            <a:spAutoFit/>
          </a:bodyPr>
          <a:lstStyle/>
          <a:p>
            <a:pPr marL="285750" indent="-285750" algn="l">
              <a:buFont typeface="Arial" panose="020B0604020202020204" pitchFamily="34" charset="0"/>
              <a:buChar char="•"/>
            </a:pPr>
            <a:r>
              <a:rPr lang="en-US" sz="1400" u="sng" dirty="0">
                <a:latin typeface="Times New Roman" panose="02020603050405020304" pitchFamily="18" charset="0"/>
                <a:cs typeface="Times New Roman" panose="02020603050405020304" pitchFamily="18" charset="0"/>
              </a:rPr>
              <a:t>Partially Homomorphic Encryption (PHE):</a:t>
            </a:r>
            <a:r>
              <a:rPr lang="en-US" sz="1400" dirty="0">
                <a:latin typeface="Times New Roman" panose="02020603050405020304" pitchFamily="18" charset="0"/>
                <a:cs typeface="Times New Roman" panose="02020603050405020304" pitchFamily="18" charset="0"/>
              </a:rPr>
              <a:t> Allows only one operation (addition or multiplication) to be performed on encrypted data, repeatedly unlimited number of times.</a:t>
            </a:r>
          </a:p>
          <a:p>
            <a:pPr marL="285750" indent="-285750" algn="l">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u="sng" dirty="0">
                <a:latin typeface="Times New Roman" panose="02020603050405020304" pitchFamily="18" charset="0"/>
                <a:cs typeface="Times New Roman" panose="02020603050405020304" pitchFamily="18" charset="0"/>
              </a:rPr>
              <a:t>Levelled/Somewhat Homomorphic Encryption (LHE/SHE):</a:t>
            </a:r>
            <a:r>
              <a:rPr lang="en-US" sz="1400" dirty="0">
                <a:latin typeface="Times New Roman" panose="02020603050405020304" pitchFamily="18" charset="0"/>
                <a:cs typeface="Times New Roman" panose="02020603050405020304" pitchFamily="18" charset="0"/>
              </a:rPr>
              <a:t> Supports both addition and multiplication but limits the number of operations.</a:t>
            </a:r>
          </a:p>
          <a:p>
            <a:pPr marL="285750" indent="-285750" algn="l">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u="sng" dirty="0">
                <a:latin typeface="Times New Roman" panose="02020603050405020304" pitchFamily="18" charset="0"/>
                <a:cs typeface="Times New Roman" panose="02020603050405020304" pitchFamily="18" charset="0"/>
              </a:rPr>
              <a:t>Fully Homomorphic Encryption (FHE):</a:t>
            </a:r>
            <a:r>
              <a:rPr lang="en-US" sz="1400" dirty="0">
                <a:latin typeface="Times New Roman" panose="02020603050405020304" pitchFamily="18" charset="0"/>
                <a:cs typeface="Times New Roman" panose="02020603050405020304" pitchFamily="18" charset="0"/>
              </a:rPr>
              <a:t> Enables unlimited additions and multiplications on encrypted data, offering complete flexibility.</a:t>
            </a:r>
          </a:p>
        </p:txBody>
      </p:sp>
      <p:sp>
        <p:nvSpPr>
          <p:cNvPr id="11" name="TextBox 10">
            <a:extLst>
              <a:ext uri="{FF2B5EF4-FFF2-40B4-BE49-F238E27FC236}">
                <a16:creationId xmlns:a16="http://schemas.microsoft.com/office/drawing/2014/main" id="{16D5EAEF-50B3-5F30-C50E-E6031566478A}"/>
              </a:ext>
            </a:extLst>
          </p:cNvPr>
          <p:cNvSpPr txBox="1"/>
          <p:nvPr/>
        </p:nvSpPr>
        <p:spPr>
          <a:xfrm>
            <a:off x="5613170" y="4932321"/>
            <a:ext cx="6094674" cy="1077218"/>
          </a:xfrm>
          <a:prstGeom prst="rect">
            <a:avLst/>
          </a:prstGeom>
          <a:noFill/>
        </p:spPr>
        <p:txBody>
          <a:bodyPr wrap="square">
            <a:spAutoFit/>
          </a:bodyPr>
          <a:lstStyle/>
          <a:p>
            <a:pPr marL="285750" indent="-285750">
              <a:buFont typeface="Courier New" panose="02070309020205020404" pitchFamily="49" charset="0"/>
              <a:buChar char="o"/>
            </a:pPr>
            <a:r>
              <a:rPr lang="en-US" sz="1600" u="sng" dirty="0">
                <a:latin typeface="Times New Roman" panose="02020603050405020304" pitchFamily="18" charset="0"/>
                <a:cs typeface="Times New Roman" panose="02020603050405020304" pitchFamily="18" charset="0"/>
              </a:rPr>
              <a:t>Problem:</a:t>
            </a:r>
            <a:r>
              <a:rPr lang="en-US" sz="1600" dirty="0">
                <a:latin typeface="Times New Roman" panose="02020603050405020304" pitchFamily="18" charset="0"/>
                <a:cs typeface="Times New Roman" panose="02020603050405020304" pitchFamily="18" charset="0"/>
              </a:rPr>
              <a:t> adoption of homomorphic encryption in machine learning is slow, because API might be challenging to use for data scientists. Also, the cost for evaluation, both in terms of communication and computation. </a:t>
            </a:r>
          </a:p>
        </p:txBody>
      </p:sp>
      <p:sp>
        <p:nvSpPr>
          <p:cNvPr id="12" name="Rectangle 11">
            <a:extLst>
              <a:ext uri="{FF2B5EF4-FFF2-40B4-BE49-F238E27FC236}">
                <a16:creationId xmlns:a16="http://schemas.microsoft.com/office/drawing/2014/main" id="{A77C550A-6809-18C9-C6AB-E52E61D0521C}"/>
              </a:ext>
            </a:extLst>
          </p:cNvPr>
          <p:cNvSpPr/>
          <p:nvPr/>
        </p:nvSpPr>
        <p:spPr>
          <a:xfrm rot="16200000">
            <a:off x="5497407" y="3638384"/>
            <a:ext cx="757323" cy="338554"/>
          </a:xfrm>
          <a:prstGeom prst="rect">
            <a:avLst/>
          </a:prstGeom>
          <a:noFill/>
        </p:spPr>
        <p:txBody>
          <a:bodyPr wrap="non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Types</a:t>
            </a:r>
          </a:p>
        </p:txBody>
      </p:sp>
    </p:spTree>
    <p:extLst>
      <p:ext uri="{BB962C8B-B14F-4D97-AF65-F5344CB8AC3E}">
        <p14:creationId xmlns:p14="http://schemas.microsoft.com/office/powerpoint/2010/main" val="1325468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70F6F56-C9F8-9E29-7CCE-AD6C17610125}"/>
              </a:ext>
            </a:extLst>
          </p:cNvPr>
          <p:cNvSpPr>
            <a:spLocks noGrp="1"/>
          </p:cNvSpPr>
          <p:nvPr>
            <p:ph type="sldNum" sz="quarter" idx="12"/>
          </p:nvPr>
        </p:nvSpPr>
        <p:spPr/>
        <p:txBody>
          <a:bodyPr/>
          <a:lstStyle/>
          <a:p>
            <a:fld id="{FAEF9944-A4F6-4C59-AEBD-678D6480B8EA}" type="slidenum">
              <a:rPr lang="en-US" smtClean="0"/>
              <a:pPr/>
              <a:t>8</a:t>
            </a:fld>
            <a:endParaRPr lang="en-US" dirty="0"/>
          </a:p>
        </p:txBody>
      </p:sp>
      <p:sp>
        <p:nvSpPr>
          <p:cNvPr id="6" name="Title 1">
            <a:extLst>
              <a:ext uri="{FF2B5EF4-FFF2-40B4-BE49-F238E27FC236}">
                <a16:creationId xmlns:a16="http://schemas.microsoft.com/office/drawing/2014/main" id="{0A3C4EF0-C4C4-E18D-8B6A-B0E623FB0EBB}"/>
              </a:ext>
            </a:extLst>
          </p:cNvPr>
          <p:cNvSpPr txBox="1">
            <a:spLocks/>
          </p:cNvSpPr>
          <p:nvPr/>
        </p:nvSpPr>
        <p:spPr>
          <a:xfrm>
            <a:off x="642919" y="91439"/>
            <a:ext cx="10900146" cy="1168739"/>
          </a:xfrm>
          <a:prstGeom prst="rect">
            <a:avLst/>
          </a:prstGeom>
        </p:spPr>
        <p:txBody>
          <a:bodyPr vert="horz" lIns="109728" tIns="182880" rIns="109728" bIns="91440" rtlCol="0" anchor="ctr" anchorCtr="0">
            <a:noAutofit/>
          </a:bodyPr>
          <a:lstStyle>
            <a:lvl1pPr algn="l" defTabSz="914400" rtl="0" eaLnBrk="1" latinLnBrk="0" hangingPunct="1">
              <a:lnSpc>
                <a:spcPct val="100000"/>
              </a:lnSpc>
              <a:spcBef>
                <a:spcPct val="0"/>
              </a:spcBef>
              <a:buNone/>
              <a:defRPr sz="3200" b="1" kern="1200" spc="150" baseline="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Combining HE with FL Algorithms</a:t>
            </a:r>
          </a:p>
        </p:txBody>
      </p:sp>
      <p:sp>
        <p:nvSpPr>
          <p:cNvPr id="10" name="TextBox 9">
            <a:extLst>
              <a:ext uri="{FF2B5EF4-FFF2-40B4-BE49-F238E27FC236}">
                <a16:creationId xmlns:a16="http://schemas.microsoft.com/office/drawing/2014/main" id="{54A58447-7C1F-1751-5634-B64AAEFB870B}"/>
              </a:ext>
            </a:extLst>
          </p:cNvPr>
          <p:cNvSpPr txBox="1"/>
          <p:nvPr/>
        </p:nvSpPr>
        <p:spPr>
          <a:xfrm>
            <a:off x="141213" y="6309360"/>
            <a:ext cx="2753062" cy="646331"/>
          </a:xfrm>
          <a:prstGeom prst="rect">
            <a:avLst/>
          </a:prstGeom>
          <a:noFill/>
        </p:spPr>
        <p:txBody>
          <a:bodyPr wrap="square">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Motivation and Idea</a:t>
            </a:r>
          </a:p>
          <a:p>
            <a:endParaRPr lang="en-US" dirty="0"/>
          </a:p>
        </p:txBody>
      </p:sp>
      <p:sp>
        <p:nvSpPr>
          <p:cNvPr id="12" name="TextBox 11">
            <a:extLst>
              <a:ext uri="{FF2B5EF4-FFF2-40B4-BE49-F238E27FC236}">
                <a16:creationId xmlns:a16="http://schemas.microsoft.com/office/drawing/2014/main" id="{BB32E34A-3478-ECE9-0CAA-D34C14BF14E0}"/>
              </a:ext>
            </a:extLst>
          </p:cNvPr>
          <p:cNvSpPr txBox="1"/>
          <p:nvPr/>
        </p:nvSpPr>
        <p:spPr>
          <a:xfrm>
            <a:off x="156734" y="1644977"/>
            <a:ext cx="6013478" cy="1477328"/>
          </a:xfrm>
          <a:prstGeom prst="rect">
            <a:avLst/>
          </a:prstGeom>
          <a:noFill/>
        </p:spPr>
        <p:txBody>
          <a:bodyPr wrap="square">
            <a:spAutoFit/>
          </a:bodyPr>
          <a:lstStyle/>
          <a:p>
            <a:pPr marL="285750" indent="-285750">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HE can effectively protect </a:t>
            </a:r>
            <a:r>
              <a:rPr lang="en-US" sz="1800" b="1" i="1" dirty="0">
                <a:latin typeface="Times New Roman" panose="02020603050405020304" pitchFamily="18" charset="0"/>
                <a:cs typeface="Times New Roman" panose="02020603050405020304" pitchFamily="18" charset="0"/>
              </a:rPr>
              <a:t>against model inversion attacks</a:t>
            </a:r>
            <a:r>
              <a:rPr lang="en-US" sz="1800" dirty="0">
                <a:latin typeface="Times New Roman" panose="02020603050405020304" pitchFamily="18" charset="0"/>
                <a:cs typeface="Times New Roman" panose="02020603050405020304" pitchFamily="18" charset="0"/>
              </a:rPr>
              <a:t>.</a:t>
            </a:r>
          </a:p>
          <a:p>
            <a:pPr marL="285750" indent="-285750">
              <a:buFont typeface="Courier New" panose="02070309020205020404" pitchFamily="49" charset="0"/>
              <a:buChar char="o"/>
            </a:pPr>
            <a:endParaRPr lang="en-US" sz="1800"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US" sz="1800" dirty="0">
                <a:latin typeface="Times New Roman" panose="02020603050405020304" pitchFamily="18" charset="0"/>
                <a:cs typeface="Times New Roman" panose="02020603050405020304" pitchFamily="18" charset="0"/>
              </a:rPr>
              <a:t>HE can secure FL environments </a:t>
            </a:r>
            <a:r>
              <a:rPr lang="en-US" sz="1800" b="1" i="1" dirty="0">
                <a:latin typeface="Times New Roman" panose="02020603050405020304" pitchFamily="18" charset="0"/>
                <a:cs typeface="Times New Roman" panose="02020603050405020304" pitchFamily="18" charset="0"/>
              </a:rPr>
              <a:t>against both external passive and active adversaries</a:t>
            </a:r>
            <a:r>
              <a:rPr lang="en-US" sz="1800" dirty="0">
                <a:latin typeface="Times New Roman" panose="02020603050405020304" pitchFamily="18" charset="0"/>
                <a:cs typeface="Times New Roman" panose="02020603050405020304" pitchFamily="18" charset="0"/>
              </a:rPr>
              <a:t> by keeping the data encrypted at all stages.</a:t>
            </a:r>
          </a:p>
        </p:txBody>
      </p:sp>
      <p:sp>
        <p:nvSpPr>
          <p:cNvPr id="14" name="TextBox 13">
            <a:extLst>
              <a:ext uri="{FF2B5EF4-FFF2-40B4-BE49-F238E27FC236}">
                <a16:creationId xmlns:a16="http://schemas.microsoft.com/office/drawing/2014/main" id="{FAA357E2-5477-B8A8-2C23-4AE73E1FF5A3}"/>
              </a:ext>
            </a:extLst>
          </p:cNvPr>
          <p:cNvSpPr txBox="1"/>
          <p:nvPr/>
        </p:nvSpPr>
        <p:spPr>
          <a:xfrm>
            <a:off x="156734" y="3507104"/>
            <a:ext cx="6625729" cy="2308324"/>
          </a:xfrm>
          <a:prstGeom prst="rect">
            <a:avLst/>
          </a:prstGeom>
          <a:noFill/>
        </p:spPr>
        <p:txBody>
          <a:bodyPr wrap="square">
            <a:spAutoFit/>
          </a:bodyPr>
          <a:lstStyle/>
          <a:p>
            <a:pPr marL="285750" indent="-285750">
              <a:buFont typeface="Wingdings" panose="05000000000000000000" pitchFamily="2" charset="2"/>
              <a:buChar char="ü"/>
            </a:pPr>
            <a:r>
              <a:rPr lang="en-US" sz="1800" b="0" i="0" dirty="0">
                <a:solidFill>
                  <a:srgbClr val="000000"/>
                </a:solidFill>
                <a:effectLst/>
                <a:latin typeface="Times New Roman" panose="02020603050405020304" pitchFamily="18" charset="0"/>
                <a:cs typeface="Times New Roman" panose="02020603050405020304" pitchFamily="18" charset="0"/>
              </a:rPr>
              <a:t>enables the centralized server to aggregate encrypted local model parameters without decryption =&gt; </a:t>
            </a:r>
            <a:r>
              <a:rPr lang="en-US" sz="1800" b="0" i="0" u="sng" dirty="0">
                <a:solidFill>
                  <a:srgbClr val="000000"/>
                </a:solidFill>
                <a:effectLst/>
                <a:latin typeface="Times New Roman" panose="02020603050405020304" pitchFamily="18" charset="0"/>
                <a:cs typeface="Times New Roman" panose="02020603050405020304" pitchFamily="18" charset="0"/>
              </a:rPr>
              <a:t>No Model Steal Attack</a:t>
            </a:r>
          </a:p>
          <a:p>
            <a:pPr marL="285750" indent="-285750">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clients no longer have the concern of data leakage as the models sent to the server are encrypted</a:t>
            </a:r>
            <a:r>
              <a:rPr lang="en-US" dirty="0">
                <a:latin typeface="Times New Roman" panose="02020603050405020304" pitchFamily="18" charset="0"/>
                <a:cs typeface="Times New Roman" panose="02020603050405020304" pitchFamily="18" charset="0"/>
              </a:rPr>
              <a:t> =&gt; </a:t>
            </a:r>
            <a:r>
              <a:rPr lang="en-US" u="sng" dirty="0">
                <a:latin typeface="Times New Roman" panose="02020603050405020304" pitchFamily="18" charset="0"/>
                <a:cs typeface="Times New Roman" panose="02020603050405020304" pitchFamily="18" charset="0"/>
              </a:rPr>
              <a:t>No Inference Attacks</a:t>
            </a:r>
            <a:endParaRPr lang="en-US" sz="1800"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Any model architecture is supported because training takes place in plaintext</a:t>
            </a:r>
          </a:p>
        </p:txBody>
      </p:sp>
      <p:pic>
        <p:nvPicPr>
          <p:cNvPr id="16" name="Picture 15">
            <a:extLst>
              <a:ext uri="{FF2B5EF4-FFF2-40B4-BE49-F238E27FC236}">
                <a16:creationId xmlns:a16="http://schemas.microsoft.com/office/drawing/2014/main" id="{2BE0BC5C-2161-9391-8C6B-C6B6E67019C7}"/>
              </a:ext>
            </a:extLst>
          </p:cNvPr>
          <p:cNvPicPr>
            <a:picLocks noChangeAspect="1"/>
          </p:cNvPicPr>
          <p:nvPr/>
        </p:nvPicPr>
        <p:blipFill>
          <a:blip r:embed="rId2"/>
          <a:stretch>
            <a:fillRect/>
          </a:stretch>
        </p:blipFill>
        <p:spPr>
          <a:xfrm>
            <a:off x="6932687" y="1644977"/>
            <a:ext cx="5015895" cy="2770757"/>
          </a:xfrm>
          <a:prstGeom prst="rect">
            <a:avLst/>
          </a:prstGeom>
        </p:spPr>
      </p:pic>
    </p:spTree>
    <p:extLst>
      <p:ext uri="{BB962C8B-B14F-4D97-AF65-F5344CB8AC3E}">
        <p14:creationId xmlns:p14="http://schemas.microsoft.com/office/powerpoint/2010/main" val="2695984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65D20-8F52-5495-5540-C1FA7C02417C}"/>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5532F06-77F6-CCD4-D029-D8303DD4DAAC}"/>
              </a:ext>
            </a:extLst>
          </p:cNvPr>
          <p:cNvSpPr>
            <a:spLocks noGrp="1"/>
          </p:cNvSpPr>
          <p:nvPr>
            <p:ph type="sldNum" sz="quarter" idx="12"/>
          </p:nvPr>
        </p:nvSpPr>
        <p:spPr/>
        <p:txBody>
          <a:bodyPr/>
          <a:lstStyle/>
          <a:p>
            <a:fld id="{FAEF9944-A4F6-4C59-AEBD-678D6480B8EA}" type="slidenum">
              <a:rPr lang="en-US" smtClean="0"/>
              <a:pPr/>
              <a:t>9</a:t>
            </a:fld>
            <a:endParaRPr lang="en-US" dirty="0"/>
          </a:p>
        </p:txBody>
      </p:sp>
      <p:sp>
        <p:nvSpPr>
          <p:cNvPr id="6" name="Title 1">
            <a:extLst>
              <a:ext uri="{FF2B5EF4-FFF2-40B4-BE49-F238E27FC236}">
                <a16:creationId xmlns:a16="http://schemas.microsoft.com/office/drawing/2014/main" id="{F8AC9C5C-C44A-87C8-30EB-605447E1EB59}"/>
              </a:ext>
            </a:extLst>
          </p:cNvPr>
          <p:cNvSpPr txBox="1">
            <a:spLocks/>
          </p:cNvSpPr>
          <p:nvPr/>
        </p:nvSpPr>
        <p:spPr>
          <a:xfrm>
            <a:off x="642919" y="91439"/>
            <a:ext cx="10900146" cy="1168739"/>
          </a:xfrm>
          <a:prstGeom prst="rect">
            <a:avLst/>
          </a:prstGeom>
        </p:spPr>
        <p:txBody>
          <a:bodyPr vert="horz" lIns="109728" tIns="182880" rIns="109728" bIns="91440" rtlCol="0" anchor="ctr" anchorCtr="0">
            <a:noAutofit/>
          </a:bodyPr>
          <a:lstStyle>
            <a:lvl1pPr algn="l" defTabSz="914400" rtl="0" eaLnBrk="1" latinLnBrk="0" hangingPunct="1">
              <a:lnSpc>
                <a:spcPct val="100000"/>
              </a:lnSpc>
              <a:spcBef>
                <a:spcPct val="0"/>
              </a:spcBef>
              <a:buNone/>
              <a:defRPr sz="3200" b="1" kern="1200" spc="150" baseline="0">
                <a:solidFill>
                  <a:schemeClr val="bg1"/>
                </a:solidFill>
                <a:latin typeface="+mj-lt"/>
                <a:ea typeface="+mj-ea"/>
                <a:cs typeface="+mj-cs"/>
              </a:defRPr>
            </a:lvl1p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Related Work</a:t>
            </a:r>
          </a:p>
        </p:txBody>
      </p:sp>
      <p:sp>
        <p:nvSpPr>
          <p:cNvPr id="10" name="TextBox 9">
            <a:extLst>
              <a:ext uri="{FF2B5EF4-FFF2-40B4-BE49-F238E27FC236}">
                <a16:creationId xmlns:a16="http://schemas.microsoft.com/office/drawing/2014/main" id="{C90776A8-7094-BE0D-2152-8289B35C3E40}"/>
              </a:ext>
            </a:extLst>
          </p:cNvPr>
          <p:cNvSpPr txBox="1"/>
          <p:nvPr/>
        </p:nvSpPr>
        <p:spPr>
          <a:xfrm>
            <a:off x="141213" y="6309360"/>
            <a:ext cx="2753062" cy="646331"/>
          </a:xfrm>
          <a:prstGeom prst="rect">
            <a:avLst/>
          </a:prstGeom>
          <a:noFill/>
        </p:spPr>
        <p:txBody>
          <a:bodyPr wrap="square">
            <a:spAutoFit/>
          </a:bodyPr>
          <a:lstStyle/>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Motivation and Idea</a:t>
            </a:r>
          </a:p>
          <a:p>
            <a:endParaRPr lang="en-US" dirty="0"/>
          </a:p>
        </p:txBody>
      </p:sp>
      <p:sp>
        <p:nvSpPr>
          <p:cNvPr id="12" name="TextBox 11">
            <a:extLst>
              <a:ext uri="{FF2B5EF4-FFF2-40B4-BE49-F238E27FC236}">
                <a16:creationId xmlns:a16="http://schemas.microsoft.com/office/drawing/2014/main" id="{31059721-75A0-A505-DE11-BA5D3CB451B9}"/>
              </a:ext>
            </a:extLst>
          </p:cNvPr>
          <p:cNvSpPr txBox="1"/>
          <p:nvPr/>
        </p:nvSpPr>
        <p:spPr>
          <a:xfrm>
            <a:off x="141213" y="1622139"/>
            <a:ext cx="11285193" cy="3782061"/>
          </a:xfrm>
          <a:prstGeom prst="rect">
            <a:avLst/>
          </a:prstGeom>
          <a:noFill/>
        </p:spPr>
        <p:txBody>
          <a:bodyPr wrap="square">
            <a:spAutoFit/>
          </a:bodyPr>
          <a:lstStyle/>
          <a:p>
            <a:pPr marL="285750"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Many works like IBM research: </a:t>
            </a:r>
          </a:p>
          <a:p>
            <a:pPr marL="742950" lvl="1"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let all the learning parties transmit </a:t>
            </a:r>
            <a:r>
              <a:rPr lang="en-US" u="sng" dirty="0">
                <a:latin typeface="Times New Roman" panose="02020603050405020304" pitchFamily="18" charset="0"/>
                <a:cs typeface="Times New Roman" panose="02020603050405020304" pitchFamily="18" charset="0"/>
              </a:rPr>
              <a:t>encrypted</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rPr>
              <a:t>gradients</a:t>
            </a:r>
            <a:r>
              <a:rPr lang="en-US" dirty="0">
                <a:latin typeface="Times New Roman" panose="02020603050405020304" pitchFamily="18" charset="0"/>
                <a:cs typeface="Times New Roman" panose="02020603050405020304" pitchFamily="18" charset="0"/>
              </a:rPr>
              <a:t> by homomorphic encryption </a:t>
            </a:r>
          </a:p>
          <a:p>
            <a:pPr marL="742950" lvl="1"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aggregate those gradients with a </a:t>
            </a:r>
            <a:r>
              <a:rPr lang="en-US" b="1" dirty="0">
                <a:latin typeface="Times New Roman" panose="02020603050405020304" pitchFamily="18" charset="0"/>
                <a:cs typeface="Times New Roman" panose="02020603050405020304" pitchFamily="18" charset="0"/>
              </a:rPr>
              <a:t>Partially Homomorphic Encryption </a:t>
            </a:r>
            <a:r>
              <a:rPr lang="en-US" dirty="0">
                <a:latin typeface="Times New Roman" panose="02020603050405020304" pitchFamily="18" charset="0"/>
                <a:cs typeface="Times New Roman" panose="02020603050405020304" pitchFamily="18" charset="0"/>
              </a:rPr>
              <a:t>(PHE) scheme called </a:t>
            </a:r>
            <a:r>
              <a:rPr lang="en-US" b="1" u="sng" dirty="0">
                <a:latin typeface="Times New Roman" panose="02020603050405020304" pitchFamily="18" charset="0"/>
                <a:cs typeface="Times New Roman" panose="02020603050405020304" pitchFamily="18" charset="0"/>
              </a:rPr>
              <a:t>Paillier</a:t>
            </a:r>
            <a:r>
              <a:rPr lang="en-US" dirty="0">
                <a:latin typeface="Times New Roman" panose="02020603050405020304" pitchFamily="18" charset="0"/>
                <a:cs typeface="Times New Roman" panose="02020603050405020304" pitchFamily="18" charset="0"/>
              </a:rPr>
              <a:t>.</a:t>
            </a:r>
          </a:p>
          <a:p>
            <a:pPr marL="742950" lvl="1"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PHE allows arbitrary computation of </a:t>
            </a:r>
            <a:r>
              <a:rPr lang="en-US" u="sng" dirty="0">
                <a:latin typeface="Times New Roman" panose="02020603050405020304" pitchFamily="18" charset="0"/>
                <a:cs typeface="Times New Roman" panose="02020603050405020304" pitchFamily="18" charset="0"/>
              </a:rPr>
              <a:t>only addition or multiplication </a:t>
            </a:r>
            <a:r>
              <a:rPr lang="en-US" dirty="0">
                <a:latin typeface="Times New Roman" panose="02020603050405020304" pitchFamily="18" charset="0"/>
                <a:cs typeface="Times New Roman" panose="02020603050405020304" pitchFamily="18" charset="0"/>
              </a:rPr>
              <a:t>(not together) on </a:t>
            </a:r>
            <a:r>
              <a:rPr lang="en-US" u="sng" dirty="0">
                <a:latin typeface="Times New Roman" panose="02020603050405020304" pitchFamily="18" charset="0"/>
                <a:cs typeface="Times New Roman" panose="02020603050405020304" pitchFamily="18" charset="0"/>
              </a:rPr>
              <a:t>integers</a:t>
            </a:r>
            <a:r>
              <a:rPr lang="en-US" dirty="0">
                <a:latin typeface="Times New Roman" panose="02020603050405020304" pitchFamily="18" charset="0"/>
                <a:cs typeface="Times New Roman" panose="02020603050405020304" pitchFamily="18" charset="0"/>
              </a:rPr>
              <a:t>.</a:t>
            </a:r>
          </a:p>
          <a:p>
            <a:pPr marL="742950" lvl="1"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Cons: </a:t>
            </a:r>
          </a:p>
          <a:p>
            <a:pPr marL="12001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Paillier imposes big overhead on the encryption and decryption and tends to be slow.</a:t>
            </a:r>
          </a:p>
          <a:p>
            <a:pPr marL="12001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Here, FL on gradients, not on model parameters.</a:t>
            </a:r>
          </a:p>
          <a:p>
            <a:pPr marL="12001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PHE lets us compute only on integers</a:t>
            </a:r>
          </a:p>
          <a:p>
            <a:pPr marL="1200150" lvl="2"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Not very suitable for Machine Learning Applications</a:t>
            </a:r>
          </a:p>
        </p:txBody>
      </p:sp>
    </p:spTree>
    <p:extLst>
      <p:ext uri="{BB962C8B-B14F-4D97-AF65-F5344CB8AC3E}">
        <p14:creationId xmlns:p14="http://schemas.microsoft.com/office/powerpoint/2010/main" val="1890516894"/>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7FF477C-132F-44F8-8C56-EBFF95FAF9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F36CB81-A037-44A8-88EB-C0C0F17FD4B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Shoji design</Template>
  <TotalTime>5537</TotalTime>
  <Words>1979</Words>
  <Application>Microsoft Office PowerPoint</Application>
  <PresentationFormat>Widescreen</PresentationFormat>
  <Paragraphs>258</Paragraphs>
  <Slides>21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Meiryo</vt:lpstr>
      <vt:lpstr>Arial</vt:lpstr>
      <vt:lpstr>Calibri</vt:lpstr>
      <vt:lpstr>Corbel</vt:lpstr>
      <vt:lpstr>Courier New</vt:lpstr>
      <vt:lpstr>Times New Roman</vt:lpstr>
      <vt:lpstr>Wingdings</vt:lpstr>
      <vt:lpstr>ShojiVTI</vt:lpstr>
      <vt:lpstr>Homomorphic encryption on different federated learning schemes</vt:lpstr>
      <vt:lpstr>Agenda</vt:lpstr>
      <vt:lpstr>Machine Learning</vt:lpstr>
      <vt:lpstr>Federated Learning (FL)</vt:lpstr>
      <vt:lpstr>Synchronized Federated Learning</vt:lpstr>
      <vt:lpstr>Asynchronized Federated Learning</vt:lpstr>
      <vt:lpstr>Homomorphic Encryption (HE)</vt:lpstr>
      <vt:lpstr>PowerPoint Presentation</vt:lpstr>
      <vt:lpstr>PowerPoint Presentation</vt:lpstr>
      <vt:lpstr>Current Work</vt:lpstr>
      <vt:lpstr>PowerPoint Presentation</vt:lpstr>
      <vt:lpstr>PowerPoint Presentation</vt:lpstr>
      <vt:lpstr>PowerPoint Presentation</vt:lpstr>
      <vt:lpstr>PowerPoint Presentation</vt:lpstr>
      <vt:lpstr>Aggregations</vt:lpstr>
      <vt:lpstr>PowerPoint Presentation</vt:lpstr>
      <vt:lpstr>PowerPoint Presentation</vt:lpstr>
      <vt:lpstr>References</vt:lpstr>
      <vt:lpstr>THANK YOU</vt:lpstr>
      <vt:lpstr>Initialization of Methodology</vt:lpstr>
      <vt:lpstr>Key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Majdi Maalej</dc:creator>
  <cp:lastModifiedBy>Majdi Maalej</cp:lastModifiedBy>
  <cp:revision>1</cp:revision>
  <dcterms:created xsi:type="dcterms:W3CDTF">2024-10-16T09:32:25Z</dcterms:created>
  <dcterms:modified xsi:type="dcterms:W3CDTF">2024-10-30T09:40:10Z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