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napToGrid="0">
      <p:cViewPr varScale="1">
        <p:scale>
          <a:sx n="99" d="100"/>
          <a:sy n="99" d="100"/>
        </p:scale>
        <p:origin x="-10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PROGRAM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STRUCTURES AND DATA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ORGANIZATION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432000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>
                <a:latin typeface="Arial" pitchFamily="34" charset="0"/>
              </a:rPr>
              <a:t>Software Design and Quality </a:t>
            </a:r>
            <a:r>
              <a:rPr lang="en-US" sz="1000" dirty="0" smtClean="0">
                <a:latin typeface="Arial" pitchFamily="34" charset="0"/>
              </a:rPr>
              <a:t>Group</a:t>
            </a:r>
            <a:br>
              <a:rPr lang="en-US" sz="1000" dirty="0" smtClean="0">
                <a:latin typeface="Arial" pitchFamily="34" charset="0"/>
              </a:rPr>
            </a:br>
            <a:r>
              <a:rPr lang="en-US" sz="1000" dirty="0" smtClean="0">
                <a:latin typeface="Arial" pitchFamily="34" charset="0"/>
              </a:rPr>
              <a:t>Institute </a:t>
            </a:r>
            <a:r>
              <a:rPr lang="en-US" sz="1000" dirty="0">
                <a:latin typeface="Arial" pitchFamily="34" charset="0"/>
              </a:rPr>
              <a:t>for </a:t>
            </a:r>
            <a:r>
              <a:rPr lang="en-US" sz="1000" dirty="0" smtClean="0">
                <a:latin typeface="Arial" pitchFamily="34" charset="0"/>
              </a:rPr>
              <a:t>Program </a:t>
            </a:r>
            <a:r>
              <a:rPr lang="en-US" sz="1000" dirty="0">
                <a:latin typeface="Arial" pitchFamily="34" charset="0"/>
              </a:rPr>
              <a:t>Structures and Data </a:t>
            </a:r>
            <a:r>
              <a:rPr lang="en-US" sz="1000" dirty="0" smtClean="0">
                <a:latin typeface="Arial" pitchFamily="34" charset="0"/>
              </a:rPr>
              <a:t>Organization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22.03.2010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Title of transparency: Arial 26pt bold</a:t>
            </a:r>
            <a:br>
              <a:rPr lang="en-US" sz="2600" b="1" dirty="0">
                <a:solidFill>
                  <a:schemeClr val="tx2"/>
                </a:solidFill>
              </a:rPr>
            </a:br>
            <a:r>
              <a:rPr lang="en-US" sz="2200" b="1" dirty="0">
                <a:solidFill>
                  <a:schemeClr val="tx2"/>
                </a:solidFill>
              </a:rPr>
              <a:t>Double-spaced: Arial 22pt bold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>
                <a:solidFill>
                  <a:srgbClr val="000000"/>
                </a:solidFill>
              </a:rPr>
              <a:t>Sub-title: Arial 18pt bold</a:t>
            </a:r>
          </a:p>
          <a:p>
            <a:r>
              <a:rPr lang="en-US" sz="1600" b="1">
                <a:solidFill>
                  <a:srgbClr val="000000"/>
                </a:solidFill>
              </a:rPr>
              <a:t>Several lines possible.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Prof. Max Mustermann - Title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29"/>
          </a:xfrm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22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KIT-Masterslides-EN-SDQ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martens</cp:lastModifiedBy>
  <cp:revision>1</cp:revision>
  <dcterms:created xsi:type="dcterms:W3CDTF">2010-03-22T17:07:14Z</dcterms:created>
  <dcterms:modified xsi:type="dcterms:W3CDTF">2010-03-22T17:07:31Z</dcterms:modified>
</cp:coreProperties>
</file>