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62" r:id="rId4"/>
    <p:sldId id="268" r:id="rId5"/>
    <p:sldId id="258" r:id="rId6"/>
    <p:sldId id="269" r:id="rId7"/>
    <p:sldId id="264" r:id="rId8"/>
    <p:sldId id="266" r:id="rId9"/>
    <p:sldId id="273" r:id="rId10"/>
    <p:sldId id="259" r:id="rId11"/>
    <p:sldId id="265" r:id="rId12"/>
    <p:sldId id="272" r:id="rId13"/>
    <p:sldId id="267" r:id="rId14"/>
    <p:sldId id="270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33" autoAdjust="0"/>
  </p:normalViewPr>
  <p:slideViewPr>
    <p:cSldViewPr snapToGrid="0">
      <p:cViewPr varScale="1">
        <p:scale>
          <a:sx n="57" d="100"/>
          <a:sy n="57" d="100"/>
        </p:scale>
        <p:origin x="9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di alali" userId="ffa25cfe667f1708" providerId="LiveId" clId="{1CFDB23E-6D33-4461-9401-CA3844D3E349}"/>
    <pc:docChg chg="modSld">
      <pc:chgData name="majdi alali" userId="ffa25cfe667f1708" providerId="LiveId" clId="{1CFDB23E-6D33-4461-9401-CA3844D3E349}" dt="2022-11-29T11:50:56.407" v="0" actId="20577"/>
      <pc:docMkLst>
        <pc:docMk/>
      </pc:docMkLst>
      <pc:sldChg chg="modSp mod">
        <pc:chgData name="majdi alali" userId="ffa25cfe667f1708" providerId="LiveId" clId="{1CFDB23E-6D33-4461-9401-CA3844D3E349}" dt="2022-11-29T11:50:56.407" v="0" actId="20577"/>
        <pc:sldMkLst>
          <pc:docMk/>
          <pc:sldMk cId="1878486018" sldId="271"/>
        </pc:sldMkLst>
        <pc:spChg chg="mod">
          <ac:chgData name="majdi alali" userId="ffa25cfe667f1708" providerId="LiveId" clId="{1CFDB23E-6D33-4461-9401-CA3844D3E349}" dt="2022-11-29T11:50:56.407" v="0" actId="20577"/>
          <ac:spMkLst>
            <pc:docMk/>
            <pc:sldMk cId="1878486018" sldId="271"/>
            <ac:spMk id="3" creationId="{1F61CE83-D9A3-3212-3D0A-6B9D37CB44EB}"/>
          </ac:spMkLst>
        </pc:spChg>
      </pc:sldChg>
    </pc:docChg>
  </pc:docChgLst>
  <pc:docChgLst>
    <pc:chgData name="majdi alali" userId="ffa25cfe667f1708" providerId="LiveId" clId="{C0E1DA5F-CAC5-4DAC-ABD1-5A5A3E5C220D}"/>
    <pc:docChg chg="undo custSel addSld delSld modSld sldOrd">
      <pc:chgData name="majdi alali" userId="ffa25cfe667f1708" providerId="LiveId" clId="{C0E1DA5F-CAC5-4DAC-ABD1-5A5A3E5C220D}" dt="2022-11-18T08:13:57.787" v="3349" actId="47"/>
      <pc:docMkLst>
        <pc:docMk/>
      </pc:docMkLst>
      <pc:sldChg chg="addSp delSp modSp new mod">
        <pc:chgData name="majdi alali" userId="ffa25cfe667f1708" providerId="LiveId" clId="{C0E1DA5F-CAC5-4DAC-ABD1-5A5A3E5C220D}" dt="2022-11-18T07:48:23.368" v="3170" actId="1076"/>
        <pc:sldMkLst>
          <pc:docMk/>
          <pc:sldMk cId="1928808341" sldId="256"/>
        </pc:sldMkLst>
        <pc:spChg chg="mod">
          <ac:chgData name="majdi alali" userId="ffa25cfe667f1708" providerId="LiveId" clId="{C0E1DA5F-CAC5-4DAC-ABD1-5A5A3E5C220D}" dt="2022-11-17T23:32:08.015" v="2452" actId="207"/>
          <ac:spMkLst>
            <pc:docMk/>
            <pc:sldMk cId="1928808341" sldId="256"/>
            <ac:spMk id="2" creationId="{1756051D-D500-BC8E-3722-2DF3823CF9BA}"/>
          </ac:spMkLst>
        </pc:spChg>
        <pc:spChg chg="mod">
          <ac:chgData name="majdi alali" userId="ffa25cfe667f1708" providerId="LiveId" clId="{C0E1DA5F-CAC5-4DAC-ABD1-5A5A3E5C220D}" dt="2022-11-18T07:48:23.368" v="3170" actId="1076"/>
          <ac:spMkLst>
            <pc:docMk/>
            <pc:sldMk cId="1928808341" sldId="256"/>
            <ac:spMk id="3" creationId="{A50EC5E5-FE1B-75EE-5A41-5DF88F6350AD}"/>
          </ac:spMkLst>
        </pc:spChg>
        <pc:picChg chg="add del mod ord">
          <ac:chgData name="majdi alali" userId="ffa25cfe667f1708" providerId="LiveId" clId="{C0E1DA5F-CAC5-4DAC-ABD1-5A5A3E5C220D}" dt="2022-11-17T23:45:10.142" v="2623" actId="478"/>
          <ac:picMkLst>
            <pc:docMk/>
            <pc:sldMk cId="1928808341" sldId="256"/>
            <ac:picMk id="5" creationId="{9A330961-AABD-A241-C5B7-0CAB632FFFE0}"/>
          </ac:picMkLst>
        </pc:picChg>
      </pc:sldChg>
      <pc:sldChg chg="modSp new mod modNotesTx">
        <pc:chgData name="majdi alali" userId="ffa25cfe667f1708" providerId="LiveId" clId="{C0E1DA5F-CAC5-4DAC-ABD1-5A5A3E5C220D}" dt="2022-11-18T08:08:21.946" v="3332" actId="20577"/>
        <pc:sldMkLst>
          <pc:docMk/>
          <pc:sldMk cId="35814462" sldId="257"/>
        </pc:sldMkLst>
        <pc:spChg chg="mod">
          <ac:chgData name="majdi alali" userId="ffa25cfe667f1708" providerId="LiveId" clId="{C0E1DA5F-CAC5-4DAC-ABD1-5A5A3E5C220D}" dt="2022-11-18T08:06:43.200" v="3270" actId="20577"/>
          <ac:spMkLst>
            <pc:docMk/>
            <pc:sldMk cId="35814462" sldId="257"/>
            <ac:spMk id="2" creationId="{C62ECD73-4CF7-78A5-EA55-AA1BAEE2B085}"/>
          </ac:spMkLst>
        </pc:spChg>
        <pc:spChg chg="mod">
          <ac:chgData name="majdi alali" userId="ffa25cfe667f1708" providerId="LiveId" clId="{C0E1DA5F-CAC5-4DAC-ABD1-5A5A3E5C220D}" dt="2022-11-18T08:07:13.518" v="3279" actId="27636"/>
          <ac:spMkLst>
            <pc:docMk/>
            <pc:sldMk cId="35814462" sldId="257"/>
            <ac:spMk id="3" creationId="{53D85894-8B1D-2272-0F81-8935429A8AD7}"/>
          </ac:spMkLst>
        </pc:spChg>
      </pc:sldChg>
      <pc:sldChg chg="addSp delSp modSp new mod modNotesTx">
        <pc:chgData name="majdi alali" userId="ffa25cfe667f1708" providerId="LiveId" clId="{C0E1DA5F-CAC5-4DAC-ABD1-5A5A3E5C220D}" dt="2022-11-18T06:59:41.961" v="2933" actId="20577"/>
        <pc:sldMkLst>
          <pc:docMk/>
          <pc:sldMk cId="3992032428" sldId="258"/>
        </pc:sldMkLst>
        <pc:spChg chg="mod">
          <ac:chgData name="majdi alali" userId="ffa25cfe667f1708" providerId="LiveId" clId="{C0E1DA5F-CAC5-4DAC-ABD1-5A5A3E5C220D}" dt="2022-11-17T23:35:34.077" v="2483" actId="1076"/>
          <ac:spMkLst>
            <pc:docMk/>
            <pc:sldMk cId="3992032428" sldId="258"/>
            <ac:spMk id="2" creationId="{AA75DFC0-30B2-1FB4-8AD5-053D1786FAB9}"/>
          </ac:spMkLst>
        </pc:spChg>
        <pc:spChg chg="mod">
          <ac:chgData name="majdi alali" userId="ffa25cfe667f1708" providerId="LiveId" clId="{C0E1DA5F-CAC5-4DAC-ABD1-5A5A3E5C220D}" dt="2022-11-17T23:34:00.253" v="2460"/>
          <ac:spMkLst>
            <pc:docMk/>
            <pc:sldMk cId="3992032428" sldId="258"/>
            <ac:spMk id="3" creationId="{B575E35E-5BC5-0F01-FC75-24A3AFEC8392}"/>
          </ac:spMkLst>
        </pc:spChg>
        <pc:picChg chg="add del mod">
          <ac:chgData name="majdi alali" userId="ffa25cfe667f1708" providerId="LiveId" clId="{C0E1DA5F-CAC5-4DAC-ABD1-5A5A3E5C220D}" dt="2022-11-16T21:32:32.358" v="57" actId="478"/>
          <ac:picMkLst>
            <pc:docMk/>
            <pc:sldMk cId="3992032428" sldId="258"/>
            <ac:picMk id="5" creationId="{4750831D-B71C-B7DE-487C-FFB6A33B5F84}"/>
          </ac:picMkLst>
        </pc:picChg>
        <pc:picChg chg="add mod">
          <ac:chgData name="majdi alali" userId="ffa25cfe667f1708" providerId="LiveId" clId="{C0E1DA5F-CAC5-4DAC-ABD1-5A5A3E5C220D}" dt="2022-11-16T21:33:06.124" v="66" actId="1076"/>
          <ac:picMkLst>
            <pc:docMk/>
            <pc:sldMk cId="3992032428" sldId="258"/>
            <ac:picMk id="7" creationId="{3A5A094F-7D76-8330-4231-5537C4F22AE2}"/>
          </ac:picMkLst>
        </pc:picChg>
      </pc:sldChg>
      <pc:sldChg chg="addSp delSp modSp new mod ord modNotesTx">
        <pc:chgData name="majdi alali" userId="ffa25cfe667f1708" providerId="LiveId" clId="{C0E1DA5F-CAC5-4DAC-ABD1-5A5A3E5C220D}" dt="2022-11-18T07:40:51.075" v="3058"/>
        <pc:sldMkLst>
          <pc:docMk/>
          <pc:sldMk cId="3023669647" sldId="259"/>
        </pc:sldMkLst>
        <pc:spChg chg="mod">
          <ac:chgData name="majdi alali" userId="ffa25cfe667f1708" providerId="LiveId" clId="{C0E1DA5F-CAC5-4DAC-ABD1-5A5A3E5C220D}" dt="2022-11-18T07:32:06.914" v="2958" actId="20577"/>
          <ac:spMkLst>
            <pc:docMk/>
            <pc:sldMk cId="3023669647" sldId="259"/>
            <ac:spMk id="2" creationId="{E467748B-F951-BF87-BB07-130223538A75}"/>
          </ac:spMkLst>
        </pc:spChg>
        <pc:spChg chg="del mod">
          <ac:chgData name="majdi alali" userId="ffa25cfe667f1708" providerId="LiveId" clId="{C0E1DA5F-CAC5-4DAC-ABD1-5A5A3E5C220D}" dt="2022-11-16T22:23:08.769" v="200" actId="478"/>
          <ac:spMkLst>
            <pc:docMk/>
            <pc:sldMk cId="3023669647" sldId="259"/>
            <ac:spMk id="3" creationId="{644FD530-AB35-7D7A-C78F-896F5A1195D5}"/>
          </ac:spMkLst>
        </pc:spChg>
        <pc:spChg chg="add mod">
          <ac:chgData name="majdi alali" userId="ffa25cfe667f1708" providerId="LiveId" clId="{C0E1DA5F-CAC5-4DAC-ABD1-5A5A3E5C220D}" dt="2022-11-17T23:34:00.253" v="2460"/>
          <ac:spMkLst>
            <pc:docMk/>
            <pc:sldMk cId="3023669647" sldId="259"/>
            <ac:spMk id="7" creationId="{11089E21-542D-1B6C-6D47-B154B9725A09}"/>
          </ac:spMkLst>
        </pc:spChg>
        <pc:picChg chg="add mod">
          <ac:chgData name="majdi alali" userId="ffa25cfe667f1708" providerId="LiveId" clId="{C0E1DA5F-CAC5-4DAC-ABD1-5A5A3E5C220D}" dt="2022-11-17T23:36:20.195" v="2500" actId="1076"/>
          <ac:picMkLst>
            <pc:docMk/>
            <pc:sldMk cId="3023669647" sldId="259"/>
            <ac:picMk id="5" creationId="{79686879-A4DF-9BFC-ECDF-4C4B38C0EFE0}"/>
          </ac:picMkLst>
        </pc:picChg>
        <pc:picChg chg="add mod">
          <ac:chgData name="majdi alali" userId="ffa25cfe667f1708" providerId="LiveId" clId="{C0E1DA5F-CAC5-4DAC-ABD1-5A5A3E5C220D}" dt="2022-11-17T23:36:18.106" v="2499" actId="1076"/>
          <ac:picMkLst>
            <pc:docMk/>
            <pc:sldMk cId="3023669647" sldId="259"/>
            <ac:picMk id="9" creationId="{E5212C49-7CB1-91FA-7F8F-6F3784DFAC8E}"/>
          </ac:picMkLst>
        </pc:picChg>
      </pc:sldChg>
      <pc:sldChg chg="modSp new del mod">
        <pc:chgData name="majdi alali" userId="ffa25cfe667f1708" providerId="LiveId" clId="{C0E1DA5F-CAC5-4DAC-ABD1-5A5A3E5C220D}" dt="2022-11-17T23:05:19.144" v="2358" actId="47"/>
        <pc:sldMkLst>
          <pc:docMk/>
          <pc:sldMk cId="294219936" sldId="260"/>
        </pc:sldMkLst>
        <pc:spChg chg="mod">
          <ac:chgData name="majdi alali" userId="ffa25cfe667f1708" providerId="LiveId" clId="{C0E1DA5F-CAC5-4DAC-ABD1-5A5A3E5C220D}" dt="2022-11-17T08:44:58.492" v="229" actId="113"/>
          <ac:spMkLst>
            <pc:docMk/>
            <pc:sldMk cId="294219936" sldId="260"/>
            <ac:spMk id="2" creationId="{4D9C45A7-6718-DE9C-FE77-0DD52A00196D}"/>
          </ac:spMkLst>
        </pc:spChg>
        <pc:spChg chg="mod">
          <ac:chgData name="majdi alali" userId="ffa25cfe667f1708" providerId="LiveId" clId="{C0E1DA5F-CAC5-4DAC-ABD1-5A5A3E5C220D}" dt="2022-11-17T08:47:40.205" v="282" actId="20577"/>
          <ac:spMkLst>
            <pc:docMk/>
            <pc:sldMk cId="294219936" sldId="260"/>
            <ac:spMk id="3" creationId="{DFDF9C9F-E8FF-A64D-3958-E801F88077A6}"/>
          </ac:spMkLst>
        </pc:spChg>
      </pc:sldChg>
      <pc:sldChg chg="modSp add del mod modNotesTx">
        <pc:chgData name="majdi alali" userId="ffa25cfe667f1708" providerId="LiveId" clId="{C0E1DA5F-CAC5-4DAC-ABD1-5A5A3E5C220D}" dt="2022-11-17T23:05:17.441" v="2357" actId="47"/>
        <pc:sldMkLst>
          <pc:docMk/>
          <pc:sldMk cId="3961899101" sldId="261"/>
        </pc:sldMkLst>
        <pc:spChg chg="mod">
          <ac:chgData name="majdi alali" userId="ffa25cfe667f1708" providerId="LiveId" clId="{C0E1DA5F-CAC5-4DAC-ABD1-5A5A3E5C220D}" dt="2022-11-17T10:22:06.709" v="1068" actId="20577"/>
          <ac:spMkLst>
            <pc:docMk/>
            <pc:sldMk cId="3961899101" sldId="261"/>
            <ac:spMk id="2" creationId="{4D9C45A7-6718-DE9C-FE77-0DD52A00196D}"/>
          </ac:spMkLst>
        </pc:spChg>
        <pc:spChg chg="mod">
          <ac:chgData name="majdi alali" userId="ffa25cfe667f1708" providerId="LiveId" clId="{C0E1DA5F-CAC5-4DAC-ABD1-5A5A3E5C220D}" dt="2022-11-17T08:49:19.886" v="302" actId="20577"/>
          <ac:spMkLst>
            <pc:docMk/>
            <pc:sldMk cId="3961899101" sldId="261"/>
            <ac:spMk id="3" creationId="{DFDF9C9F-E8FF-A64D-3958-E801F88077A6}"/>
          </ac:spMkLst>
        </pc:spChg>
      </pc:sldChg>
      <pc:sldChg chg="modSp new mod modNotesTx">
        <pc:chgData name="majdi alali" userId="ffa25cfe667f1708" providerId="LiveId" clId="{C0E1DA5F-CAC5-4DAC-ABD1-5A5A3E5C220D}" dt="2022-11-18T08:11:26.882" v="3343" actId="404"/>
        <pc:sldMkLst>
          <pc:docMk/>
          <pc:sldMk cId="875033222" sldId="262"/>
        </pc:sldMkLst>
        <pc:spChg chg="mod">
          <ac:chgData name="majdi alali" userId="ffa25cfe667f1708" providerId="LiveId" clId="{C0E1DA5F-CAC5-4DAC-ABD1-5A5A3E5C220D}" dt="2022-11-18T08:09:16.026" v="3333" actId="20577"/>
          <ac:spMkLst>
            <pc:docMk/>
            <pc:sldMk cId="875033222" sldId="262"/>
            <ac:spMk id="2" creationId="{944D857D-BC16-40DD-D12F-0367D46EB357}"/>
          </ac:spMkLst>
        </pc:spChg>
        <pc:spChg chg="mod">
          <ac:chgData name="majdi alali" userId="ffa25cfe667f1708" providerId="LiveId" clId="{C0E1DA5F-CAC5-4DAC-ABD1-5A5A3E5C220D}" dt="2022-11-18T08:09:39.046" v="3335"/>
          <ac:spMkLst>
            <pc:docMk/>
            <pc:sldMk cId="875033222" sldId="262"/>
            <ac:spMk id="3" creationId="{9C834976-9EEE-7527-8244-787F5B8EB158}"/>
          </ac:spMkLst>
        </pc:spChg>
      </pc:sldChg>
      <pc:sldChg chg="modSp new add del mod">
        <pc:chgData name="majdi alali" userId="ffa25cfe667f1708" providerId="LiveId" clId="{C0E1DA5F-CAC5-4DAC-ABD1-5A5A3E5C220D}" dt="2022-11-17T23:38:16.715" v="2513" actId="47"/>
        <pc:sldMkLst>
          <pc:docMk/>
          <pc:sldMk cId="2196695115" sldId="263"/>
        </pc:sldMkLst>
        <pc:spChg chg="mod">
          <ac:chgData name="majdi alali" userId="ffa25cfe667f1708" providerId="LiveId" clId="{C0E1DA5F-CAC5-4DAC-ABD1-5A5A3E5C220D}" dt="2022-11-17T23:34:00.253" v="2460"/>
          <ac:spMkLst>
            <pc:docMk/>
            <pc:sldMk cId="2196695115" sldId="263"/>
            <ac:spMk id="2" creationId="{A443D72F-56E6-E66C-206F-94954C206471}"/>
          </ac:spMkLst>
        </pc:spChg>
        <pc:spChg chg="mod">
          <ac:chgData name="majdi alali" userId="ffa25cfe667f1708" providerId="LiveId" clId="{C0E1DA5F-CAC5-4DAC-ABD1-5A5A3E5C220D}" dt="2022-11-17T23:37:56.766" v="2510" actId="6549"/>
          <ac:spMkLst>
            <pc:docMk/>
            <pc:sldMk cId="2196695115" sldId="263"/>
            <ac:spMk id="3" creationId="{E58B645A-F399-DDE4-A2DD-3A5DD7F95F09}"/>
          </ac:spMkLst>
        </pc:spChg>
      </pc:sldChg>
      <pc:sldChg chg="addSp delSp modSp new mod modNotesTx">
        <pc:chgData name="majdi alali" userId="ffa25cfe667f1708" providerId="LiveId" clId="{C0E1DA5F-CAC5-4DAC-ABD1-5A5A3E5C220D}" dt="2022-11-18T07:40:34.530" v="3054" actId="14100"/>
        <pc:sldMkLst>
          <pc:docMk/>
          <pc:sldMk cId="3209402998" sldId="264"/>
        </pc:sldMkLst>
        <pc:spChg chg="mod">
          <ac:chgData name="majdi alali" userId="ffa25cfe667f1708" providerId="LiveId" clId="{C0E1DA5F-CAC5-4DAC-ABD1-5A5A3E5C220D}" dt="2022-11-17T23:35:53.665" v="2496" actId="20577"/>
          <ac:spMkLst>
            <pc:docMk/>
            <pc:sldMk cId="3209402998" sldId="264"/>
            <ac:spMk id="2" creationId="{9C6477DC-39B6-0B88-2E9D-32AA42ECDBDA}"/>
          </ac:spMkLst>
        </pc:spChg>
        <pc:spChg chg="mod">
          <ac:chgData name="majdi alali" userId="ffa25cfe667f1708" providerId="LiveId" clId="{C0E1DA5F-CAC5-4DAC-ABD1-5A5A3E5C220D}" dt="2022-11-18T07:40:34.530" v="3054" actId="14100"/>
          <ac:spMkLst>
            <pc:docMk/>
            <pc:sldMk cId="3209402998" sldId="264"/>
            <ac:spMk id="3" creationId="{0958A4AD-F752-114B-A1D5-F651067D59BB}"/>
          </ac:spMkLst>
        </pc:spChg>
        <pc:picChg chg="add mod">
          <ac:chgData name="majdi alali" userId="ffa25cfe667f1708" providerId="LiveId" clId="{C0E1DA5F-CAC5-4DAC-ABD1-5A5A3E5C220D}" dt="2022-11-17T16:54:59.070" v="1326" actId="1076"/>
          <ac:picMkLst>
            <pc:docMk/>
            <pc:sldMk cId="3209402998" sldId="264"/>
            <ac:picMk id="5" creationId="{2A5EEE82-2770-47AF-0303-7B1CB5188167}"/>
          </ac:picMkLst>
        </pc:picChg>
        <pc:picChg chg="add del mod">
          <ac:chgData name="majdi alali" userId="ffa25cfe667f1708" providerId="LiveId" clId="{C0E1DA5F-CAC5-4DAC-ABD1-5A5A3E5C220D}" dt="2022-11-17T16:53:45.745" v="1315" actId="478"/>
          <ac:picMkLst>
            <pc:docMk/>
            <pc:sldMk cId="3209402998" sldId="264"/>
            <ac:picMk id="7" creationId="{47A7092B-2687-F2E2-8679-B0D82B2F67E6}"/>
          </ac:picMkLst>
        </pc:picChg>
        <pc:picChg chg="add mod">
          <ac:chgData name="majdi alali" userId="ffa25cfe667f1708" providerId="LiveId" clId="{C0E1DA5F-CAC5-4DAC-ABD1-5A5A3E5C220D}" dt="2022-11-17T16:55:04.195" v="1328" actId="1076"/>
          <ac:picMkLst>
            <pc:docMk/>
            <pc:sldMk cId="3209402998" sldId="264"/>
            <ac:picMk id="9" creationId="{89220D28-8B51-1226-D2B3-1517E69182C1}"/>
          </ac:picMkLst>
        </pc:picChg>
      </pc:sldChg>
      <pc:sldChg chg="addSp delSp modSp new mod">
        <pc:chgData name="majdi alali" userId="ffa25cfe667f1708" providerId="LiveId" clId="{C0E1DA5F-CAC5-4DAC-ABD1-5A5A3E5C220D}" dt="2022-11-17T23:34:00.253" v="2460"/>
        <pc:sldMkLst>
          <pc:docMk/>
          <pc:sldMk cId="293388742" sldId="265"/>
        </pc:sldMkLst>
        <pc:spChg chg="mod">
          <ac:chgData name="majdi alali" userId="ffa25cfe667f1708" providerId="LiveId" clId="{C0E1DA5F-CAC5-4DAC-ABD1-5A5A3E5C220D}" dt="2022-11-17T23:34:00.253" v="2460"/>
          <ac:spMkLst>
            <pc:docMk/>
            <pc:sldMk cId="293388742" sldId="265"/>
            <ac:spMk id="2" creationId="{BE258905-7251-9698-C7F3-3F4AD33D759E}"/>
          </ac:spMkLst>
        </pc:spChg>
        <pc:spChg chg="del">
          <ac:chgData name="majdi alali" userId="ffa25cfe667f1708" providerId="LiveId" clId="{C0E1DA5F-CAC5-4DAC-ABD1-5A5A3E5C220D}" dt="2022-11-17T17:50:08.293" v="1557" actId="478"/>
          <ac:spMkLst>
            <pc:docMk/>
            <pc:sldMk cId="293388742" sldId="265"/>
            <ac:spMk id="3" creationId="{B4046F4D-B08A-7240-520A-F047CFED5443}"/>
          </ac:spMkLst>
        </pc:spChg>
        <pc:picChg chg="add del">
          <ac:chgData name="majdi alali" userId="ffa25cfe667f1708" providerId="LiveId" clId="{C0E1DA5F-CAC5-4DAC-ABD1-5A5A3E5C220D}" dt="2022-11-17T17:48:56.537" v="1535" actId="22"/>
          <ac:picMkLst>
            <pc:docMk/>
            <pc:sldMk cId="293388742" sldId="265"/>
            <ac:picMk id="5" creationId="{476EF30C-A790-3123-B460-240447866642}"/>
          </ac:picMkLst>
        </pc:picChg>
        <pc:picChg chg="add mod">
          <ac:chgData name="majdi alali" userId="ffa25cfe667f1708" providerId="LiveId" clId="{C0E1DA5F-CAC5-4DAC-ABD1-5A5A3E5C220D}" dt="2022-11-17T17:50:14.735" v="1558" actId="1076"/>
          <ac:picMkLst>
            <pc:docMk/>
            <pc:sldMk cId="293388742" sldId="265"/>
            <ac:picMk id="7" creationId="{9BFCFA00-252C-3321-D571-F2A40424BE79}"/>
          </ac:picMkLst>
        </pc:picChg>
      </pc:sldChg>
      <pc:sldChg chg="addSp delSp modSp new mod ord modNotesTx">
        <pc:chgData name="majdi alali" userId="ffa25cfe667f1708" providerId="LiveId" clId="{C0E1DA5F-CAC5-4DAC-ABD1-5A5A3E5C220D}" dt="2022-11-18T07:40:44.819" v="3056"/>
        <pc:sldMkLst>
          <pc:docMk/>
          <pc:sldMk cId="3663690831" sldId="266"/>
        </pc:sldMkLst>
        <pc:spChg chg="mod">
          <ac:chgData name="majdi alali" userId="ffa25cfe667f1708" providerId="LiveId" clId="{C0E1DA5F-CAC5-4DAC-ABD1-5A5A3E5C220D}" dt="2022-11-17T23:34:00.253" v="2460"/>
          <ac:spMkLst>
            <pc:docMk/>
            <pc:sldMk cId="3663690831" sldId="266"/>
            <ac:spMk id="2" creationId="{937B23D2-DC40-D1B3-DD90-095CF9B8AAFE}"/>
          </ac:spMkLst>
        </pc:spChg>
        <pc:spChg chg="del">
          <ac:chgData name="majdi alali" userId="ffa25cfe667f1708" providerId="LiveId" clId="{C0E1DA5F-CAC5-4DAC-ABD1-5A5A3E5C220D}" dt="2022-11-17T18:52:28.805" v="1567" actId="22"/>
          <ac:spMkLst>
            <pc:docMk/>
            <pc:sldMk cId="3663690831" sldId="266"/>
            <ac:spMk id="3" creationId="{61E97D48-618E-98AA-4F7D-345F9CBDDEAE}"/>
          </ac:spMkLst>
        </pc:spChg>
        <pc:spChg chg="add mod">
          <ac:chgData name="majdi alali" userId="ffa25cfe667f1708" providerId="LiveId" clId="{C0E1DA5F-CAC5-4DAC-ABD1-5A5A3E5C220D}" dt="2022-11-17T18:54:51.071" v="1653" actId="255"/>
          <ac:spMkLst>
            <pc:docMk/>
            <pc:sldMk cId="3663690831" sldId="266"/>
            <ac:spMk id="10" creationId="{2C954EF3-0180-6E0B-0751-23C6FBA6A8B1}"/>
          </ac:spMkLst>
        </pc:spChg>
        <pc:picChg chg="add mod">
          <ac:chgData name="majdi alali" userId="ffa25cfe667f1708" providerId="LiveId" clId="{C0E1DA5F-CAC5-4DAC-ABD1-5A5A3E5C220D}" dt="2022-11-17T23:36:12.015" v="2498" actId="1076"/>
          <ac:picMkLst>
            <pc:docMk/>
            <pc:sldMk cId="3663690831" sldId="266"/>
            <ac:picMk id="5" creationId="{3A752C25-E7A3-723E-35A1-34652D1649F9}"/>
          </ac:picMkLst>
        </pc:picChg>
        <pc:picChg chg="add del mod">
          <ac:chgData name="majdi alali" userId="ffa25cfe667f1708" providerId="LiveId" clId="{C0E1DA5F-CAC5-4DAC-ABD1-5A5A3E5C220D}" dt="2022-11-17T18:52:02.360" v="1566" actId="478"/>
          <ac:picMkLst>
            <pc:docMk/>
            <pc:sldMk cId="3663690831" sldId="266"/>
            <ac:picMk id="7" creationId="{CB9AFED0-EC17-DEBA-72E6-AD7DEB76782A}"/>
          </ac:picMkLst>
        </pc:picChg>
        <pc:picChg chg="add mod ord">
          <ac:chgData name="majdi alali" userId="ffa25cfe667f1708" providerId="LiveId" clId="{C0E1DA5F-CAC5-4DAC-ABD1-5A5A3E5C220D}" dt="2022-11-17T23:36:08.618" v="2497" actId="1076"/>
          <ac:picMkLst>
            <pc:docMk/>
            <pc:sldMk cId="3663690831" sldId="266"/>
            <ac:picMk id="9" creationId="{CC03C0AE-A84D-AB36-CE9B-200EA14E564B}"/>
          </ac:picMkLst>
        </pc:picChg>
      </pc:sldChg>
      <pc:sldChg chg="addSp modSp new mod modNotesTx">
        <pc:chgData name="majdi alali" userId="ffa25cfe667f1708" providerId="LiveId" clId="{C0E1DA5F-CAC5-4DAC-ABD1-5A5A3E5C220D}" dt="2022-11-17T23:37:11.255" v="2509" actId="1076"/>
        <pc:sldMkLst>
          <pc:docMk/>
          <pc:sldMk cId="3811368670" sldId="267"/>
        </pc:sldMkLst>
        <pc:spChg chg="mod">
          <ac:chgData name="majdi alali" userId="ffa25cfe667f1708" providerId="LiveId" clId="{C0E1DA5F-CAC5-4DAC-ABD1-5A5A3E5C220D}" dt="2022-11-17T23:37:11.255" v="2509" actId="1076"/>
          <ac:spMkLst>
            <pc:docMk/>
            <pc:sldMk cId="3811368670" sldId="267"/>
            <ac:spMk id="2" creationId="{6F57F760-B295-A3B5-6623-DCDBC5F79189}"/>
          </ac:spMkLst>
        </pc:spChg>
        <pc:spChg chg="mod">
          <ac:chgData name="majdi alali" userId="ffa25cfe667f1708" providerId="LiveId" clId="{C0E1DA5F-CAC5-4DAC-ABD1-5A5A3E5C220D}" dt="2022-11-17T23:34:00.253" v="2460"/>
          <ac:spMkLst>
            <pc:docMk/>
            <pc:sldMk cId="3811368670" sldId="267"/>
            <ac:spMk id="3" creationId="{4A1CDA19-9D63-487F-1343-78DA182954F2}"/>
          </ac:spMkLst>
        </pc:spChg>
        <pc:picChg chg="add mod">
          <ac:chgData name="majdi alali" userId="ffa25cfe667f1708" providerId="LiveId" clId="{C0E1DA5F-CAC5-4DAC-ABD1-5A5A3E5C220D}" dt="2022-11-17T23:37:08.854" v="2508" actId="1076"/>
          <ac:picMkLst>
            <pc:docMk/>
            <pc:sldMk cId="3811368670" sldId="267"/>
            <ac:picMk id="5" creationId="{5BAFDF48-AF62-AA2B-B931-625933C48F71}"/>
          </ac:picMkLst>
        </pc:picChg>
      </pc:sldChg>
      <pc:sldChg chg="addSp delSp modSp new mod modNotesTx">
        <pc:chgData name="majdi alali" userId="ffa25cfe667f1708" providerId="LiveId" clId="{C0E1DA5F-CAC5-4DAC-ABD1-5A5A3E5C220D}" dt="2022-11-17T23:35:27.992" v="2482" actId="1076"/>
        <pc:sldMkLst>
          <pc:docMk/>
          <pc:sldMk cId="37039925" sldId="268"/>
        </pc:sldMkLst>
        <pc:spChg chg="mod">
          <ac:chgData name="majdi alali" userId="ffa25cfe667f1708" providerId="LiveId" clId="{C0E1DA5F-CAC5-4DAC-ABD1-5A5A3E5C220D}" dt="2022-11-17T21:43:10.653" v="1951" actId="20577"/>
          <ac:spMkLst>
            <pc:docMk/>
            <pc:sldMk cId="37039925" sldId="268"/>
            <ac:spMk id="2" creationId="{60E09476-DDC3-5502-1E7D-00275F4ED8C2}"/>
          </ac:spMkLst>
        </pc:spChg>
        <pc:spChg chg="del">
          <ac:chgData name="majdi alali" userId="ffa25cfe667f1708" providerId="LiveId" clId="{C0E1DA5F-CAC5-4DAC-ABD1-5A5A3E5C220D}" dt="2022-11-17T21:32:48.494" v="1717"/>
          <ac:spMkLst>
            <pc:docMk/>
            <pc:sldMk cId="37039925" sldId="268"/>
            <ac:spMk id="3" creationId="{ECC7EB7C-FD9D-4C2A-ADCD-46256F8E0DCB}"/>
          </ac:spMkLst>
        </pc:spChg>
        <pc:spChg chg="add mod">
          <ac:chgData name="majdi alali" userId="ffa25cfe667f1708" providerId="LiveId" clId="{C0E1DA5F-CAC5-4DAC-ABD1-5A5A3E5C220D}" dt="2022-11-17T21:35:26.223" v="1750" actId="20577"/>
          <ac:spMkLst>
            <pc:docMk/>
            <pc:sldMk cId="37039925" sldId="268"/>
            <ac:spMk id="6" creationId="{8A0ABD0C-28EC-6992-1D6B-380F9A5298A7}"/>
          </ac:spMkLst>
        </pc:spChg>
        <pc:spChg chg="add mod">
          <ac:chgData name="majdi alali" userId="ffa25cfe667f1708" providerId="LiveId" clId="{C0E1DA5F-CAC5-4DAC-ABD1-5A5A3E5C220D}" dt="2022-11-17T23:35:27.992" v="2482" actId="1076"/>
          <ac:spMkLst>
            <pc:docMk/>
            <pc:sldMk cId="37039925" sldId="268"/>
            <ac:spMk id="7" creationId="{1D26A1B6-03A9-D0A7-1B59-2BF72B42948E}"/>
          </ac:spMkLst>
        </pc:spChg>
        <pc:picChg chg="add mod">
          <ac:chgData name="majdi alali" userId="ffa25cfe667f1708" providerId="LiveId" clId="{C0E1DA5F-CAC5-4DAC-ABD1-5A5A3E5C220D}" dt="2022-11-17T23:35:21.408" v="2481" actId="1076"/>
          <ac:picMkLst>
            <pc:docMk/>
            <pc:sldMk cId="37039925" sldId="268"/>
            <ac:picMk id="5" creationId="{A83CE00C-A268-FC40-644A-2B28BFA3A3F4}"/>
          </ac:picMkLst>
        </pc:picChg>
      </pc:sldChg>
      <pc:sldChg chg="modSp new mod modNotesTx">
        <pc:chgData name="majdi alali" userId="ffa25cfe667f1708" providerId="LiveId" clId="{C0E1DA5F-CAC5-4DAC-ABD1-5A5A3E5C220D}" dt="2022-11-17T23:34:08.227" v="2463" actId="20577"/>
        <pc:sldMkLst>
          <pc:docMk/>
          <pc:sldMk cId="1093744557" sldId="269"/>
        </pc:sldMkLst>
        <pc:spChg chg="mod">
          <ac:chgData name="majdi alali" userId="ffa25cfe667f1708" providerId="LiveId" clId="{C0E1DA5F-CAC5-4DAC-ABD1-5A5A3E5C220D}" dt="2022-11-17T23:34:08.227" v="2463" actId="20577"/>
          <ac:spMkLst>
            <pc:docMk/>
            <pc:sldMk cId="1093744557" sldId="269"/>
            <ac:spMk id="2" creationId="{4B0CDB5C-03DC-6698-755C-3F2F8351F02B}"/>
          </ac:spMkLst>
        </pc:spChg>
        <pc:spChg chg="mod">
          <ac:chgData name="majdi alali" userId="ffa25cfe667f1708" providerId="LiveId" clId="{C0E1DA5F-CAC5-4DAC-ABD1-5A5A3E5C220D}" dt="2022-11-17T23:34:00.253" v="2460"/>
          <ac:spMkLst>
            <pc:docMk/>
            <pc:sldMk cId="1093744557" sldId="269"/>
            <ac:spMk id="3" creationId="{A2CA451A-89BA-417C-33B8-56FEE75FC7FA}"/>
          </ac:spMkLst>
        </pc:spChg>
      </pc:sldChg>
      <pc:sldChg chg="addSp delSp modSp new mod modNotesTx">
        <pc:chgData name="majdi alali" userId="ffa25cfe667f1708" providerId="LiveId" clId="{C0E1DA5F-CAC5-4DAC-ABD1-5A5A3E5C220D}" dt="2022-11-17T23:37:06.052" v="2507" actId="1076"/>
        <pc:sldMkLst>
          <pc:docMk/>
          <pc:sldMk cId="1844612533" sldId="270"/>
        </pc:sldMkLst>
        <pc:spChg chg="mod">
          <ac:chgData name="majdi alali" userId="ffa25cfe667f1708" providerId="LiveId" clId="{C0E1DA5F-CAC5-4DAC-ABD1-5A5A3E5C220D}" dt="2022-11-17T22:46:56.273" v="2189" actId="255"/>
          <ac:spMkLst>
            <pc:docMk/>
            <pc:sldMk cId="1844612533" sldId="270"/>
            <ac:spMk id="2" creationId="{4739202D-FD05-74EB-FED0-A27149694FC8}"/>
          </ac:spMkLst>
        </pc:spChg>
        <pc:spChg chg="mod">
          <ac:chgData name="majdi alali" userId="ffa25cfe667f1708" providerId="LiveId" clId="{C0E1DA5F-CAC5-4DAC-ABD1-5A5A3E5C220D}" dt="2022-11-17T23:34:00.253" v="2460"/>
          <ac:spMkLst>
            <pc:docMk/>
            <pc:sldMk cId="1844612533" sldId="270"/>
            <ac:spMk id="3" creationId="{BACE3BDA-7D70-CCC2-3086-E3FC827B6532}"/>
          </ac:spMkLst>
        </pc:spChg>
        <pc:picChg chg="add del mod">
          <ac:chgData name="majdi alali" userId="ffa25cfe667f1708" providerId="LiveId" clId="{C0E1DA5F-CAC5-4DAC-ABD1-5A5A3E5C220D}" dt="2022-11-17T22:44:19.708" v="2143" actId="478"/>
          <ac:picMkLst>
            <pc:docMk/>
            <pc:sldMk cId="1844612533" sldId="270"/>
            <ac:picMk id="5" creationId="{FE3A06D4-C340-BAC3-DF14-2E4B0A612D8B}"/>
          </ac:picMkLst>
        </pc:picChg>
        <pc:picChg chg="add mod">
          <ac:chgData name="majdi alali" userId="ffa25cfe667f1708" providerId="LiveId" clId="{C0E1DA5F-CAC5-4DAC-ABD1-5A5A3E5C220D}" dt="2022-11-17T23:37:06.052" v="2507" actId="1076"/>
          <ac:picMkLst>
            <pc:docMk/>
            <pc:sldMk cId="1844612533" sldId="270"/>
            <ac:picMk id="7" creationId="{CB344C30-C99B-A178-F565-8F2E28F2B8FF}"/>
          </ac:picMkLst>
        </pc:picChg>
      </pc:sldChg>
      <pc:sldChg chg="addSp delSp modSp new mod">
        <pc:chgData name="majdi alali" userId="ffa25cfe667f1708" providerId="LiveId" clId="{C0E1DA5F-CAC5-4DAC-ABD1-5A5A3E5C220D}" dt="2022-11-18T08:12:48.093" v="3347" actId="1076"/>
        <pc:sldMkLst>
          <pc:docMk/>
          <pc:sldMk cId="1878486018" sldId="271"/>
        </pc:sldMkLst>
        <pc:spChg chg="mod">
          <ac:chgData name="majdi alali" userId="ffa25cfe667f1708" providerId="LiveId" clId="{C0E1DA5F-CAC5-4DAC-ABD1-5A5A3E5C220D}" dt="2022-11-17T23:34:00.253" v="2460"/>
          <ac:spMkLst>
            <pc:docMk/>
            <pc:sldMk cId="1878486018" sldId="271"/>
            <ac:spMk id="2" creationId="{6D1D8187-47C1-7975-5A83-951FB6BC2BB3}"/>
          </ac:spMkLst>
        </pc:spChg>
        <pc:spChg chg="mod">
          <ac:chgData name="majdi alali" userId="ffa25cfe667f1708" providerId="LiveId" clId="{C0E1DA5F-CAC5-4DAC-ABD1-5A5A3E5C220D}" dt="2022-11-18T07:43:05.174" v="3128" actId="20577"/>
          <ac:spMkLst>
            <pc:docMk/>
            <pc:sldMk cId="1878486018" sldId="271"/>
            <ac:spMk id="3" creationId="{1F61CE83-D9A3-3212-3D0A-6B9D37CB44EB}"/>
          </ac:spMkLst>
        </pc:spChg>
        <pc:picChg chg="add del mod">
          <ac:chgData name="majdi alali" userId="ffa25cfe667f1708" providerId="LiveId" clId="{C0E1DA5F-CAC5-4DAC-ABD1-5A5A3E5C220D}" dt="2022-11-18T07:43:57.752" v="3129" actId="478"/>
          <ac:picMkLst>
            <pc:docMk/>
            <pc:sldMk cId="1878486018" sldId="271"/>
            <ac:picMk id="5" creationId="{D6F728E9-9603-33F7-F094-60DB89E854C1}"/>
          </ac:picMkLst>
        </pc:picChg>
        <pc:picChg chg="add del mod">
          <ac:chgData name="majdi alali" userId="ffa25cfe667f1708" providerId="LiveId" clId="{C0E1DA5F-CAC5-4DAC-ABD1-5A5A3E5C220D}" dt="2022-11-18T08:12:41.299" v="3344" actId="478"/>
          <ac:picMkLst>
            <pc:docMk/>
            <pc:sldMk cId="1878486018" sldId="271"/>
            <ac:picMk id="6" creationId="{B548820E-ADC0-ACB7-C8D9-5F0D1AE08AB0}"/>
          </ac:picMkLst>
        </pc:picChg>
        <pc:picChg chg="add mod">
          <ac:chgData name="majdi alali" userId="ffa25cfe667f1708" providerId="LiveId" clId="{C0E1DA5F-CAC5-4DAC-ABD1-5A5A3E5C220D}" dt="2022-11-18T08:12:48.093" v="3347" actId="1076"/>
          <ac:picMkLst>
            <pc:docMk/>
            <pc:sldMk cId="1878486018" sldId="271"/>
            <ac:picMk id="8" creationId="{DA119F1E-EC78-3425-1B93-A4B727B2C2BA}"/>
          </ac:picMkLst>
        </pc:picChg>
      </pc:sldChg>
      <pc:sldChg chg="addSp delSp modSp new mod ord">
        <pc:chgData name="majdi alali" userId="ffa25cfe667f1708" providerId="LiveId" clId="{C0E1DA5F-CAC5-4DAC-ABD1-5A5A3E5C220D}" dt="2022-11-18T07:41:12.897" v="3064"/>
        <pc:sldMkLst>
          <pc:docMk/>
          <pc:sldMk cId="3149572244" sldId="272"/>
        </pc:sldMkLst>
        <pc:spChg chg="mod">
          <ac:chgData name="majdi alali" userId="ffa25cfe667f1708" providerId="LiveId" clId="{C0E1DA5F-CAC5-4DAC-ABD1-5A5A3E5C220D}" dt="2022-11-17T23:34:00.253" v="2460"/>
          <ac:spMkLst>
            <pc:docMk/>
            <pc:sldMk cId="3149572244" sldId="272"/>
            <ac:spMk id="2" creationId="{6BC248FD-AAF9-8D80-5002-F0FAC0143357}"/>
          </ac:spMkLst>
        </pc:spChg>
        <pc:spChg chg="mod">
          <ac:chgData name="majdi alali" userId="ffa25cfe667f1708" providerId="LiveId" clId="{C0E1DA5F-CAC5-4DAC-ABD1-5A5A3E5C220D}" dt="2022-11-17T23:34:00.253" v="2460"/>
          <ac:spMkLst>
            <pc:docMk/>
            <pc:sldMk cId="3149572244" sldId="272"/>
            <ac:spMk id="3" creationId="{A5308DA9-F04D-3117-2F1B-B2A4B357483A}"/>
          </ac:spMkLst>
        </pc:spChg>
        <pc:picChg chg="add del mod">
          <ac:chgData name="majdi alali" userId="ffa25cfe667f1708" providerId="LiveId" clId="{C0E1DA5F-CAC5-4DAC-ABD1-5A5A3E5C220D}" dt="2022-11-17T23:29:10.952" v="2404" actId="478"/>
          <ac:picMkLst>
            <pc:docMk/>
            <pc:sldMk cId="3149572244" sldId="272"/>
            <ac:picMk id="5" creationId="{6AE63825-ADD5-7939-514D-7670BEB38842}"/>
          </ac:picMkLst>
        </pc:picChg>
        <pc:picChg chg="add mod">
          <ac:chgData name="majdi alali" userId="ffa25cfe667f1708" providerId="LiveId" clId="{C0E1DA5F-CAC5-4DAC-ABD1-5A5A3E5C220D}" dt="2022-11-17T23:36:55.512" v="2506" actId="1076"/>
          <ac:picMkLst>
            <pc:docMk/>
            <pc:sldMk cId="3149572244" sldId="272"/>
            <ac:picMk id="7" creationId="{575C25FE-10D3-9591-BD10-791BD435F3A8}"/>
          </ac:picMkLst>
        </pc:picChg>
      </pc:sldChg>
      <pc:sldChg chg="addSp modSp new mod ord">
        <pc:chgData name="majdi alali" userId="ffa25cfe667f1708" providerId="LiveId" clId="{C0E1DA5F-CAC5-4DAC-ABD1-5A5A3E5C220D}" dt="2022-11-18T07:40:55.767" v="3062"/>
        <pc:sldMkLst>
          <pc:docMk/>
          <pc:sldMk cId="2231307910" sldId="273"/>
        </pc:sldMkLst>
        <pc:spChg chg="mod">
          <ac:chgData name="majdi alali" userId="ffa25cfe667f1708" providerId="LiveId" clId="{C0E1DA5F-CAC5-4DAC-ABD1-5A5A3E5C220D}" dt="2022-11-18T07:31:41.561" v="2955" actId="20577"/>
          <ac:spMkLst>
            <pc:docMk/>
            <pc:sldMk cId="2231307910" sldId="273"/>
            <ac:spMk id="2" creationId="{FF6EB791-DE17-B43B-CAE8-86DC4C5FD0DC}"/>
          </ac:spMkLst>
        </pc:spChg>
        <pc:spChg chg="mod">
          <ac:chgData name="majdi alali" userId="ffa25cfe667f1708" providerId="LiveId" clId="{C0E1DA5F-CAC5-4DAC-ABD1-5A5A3E5C220D}" dt="2022-11-18T07:38:51.742" v="3039" actId="14100"/>
          <ac:spMkLst>
            <pc:docMk/>
            <pc:sldMk cId="2231307910" sldId="273"/>
            <ac:spMk id="3" creationId="{CA3DA47B-BA2E-59D9-2C5D-9262E944E073}"/>
          </ac:spMkLst>
        </pc:spChg>
        <pc:picChg chg="add mod">
          <ac:chgData name="majdi alali" userId="ffa25cfe667f1708" providerId="LiveId" clId="{C0E1DA5F-CAC5-4DAC-ABD1-5A5A3E5C220D}" dt="2022-11-18T07:38:40.430" v="3037" actId="1076"/>
          <ac:picMkLst>
            <pc:docMk/>
            <pc:sldMk cId="2231307910" sldId="273"/>
            <ac:picMk id="5" creationId="{92CD4825-B789-8A4D-9852-0613F3C9C292}"/>
          </ac:picMkLst>
        </pc:picChg>
      </pc:sldChg>
      <pc:sldChg chg="addSp modSp new mod">
        <pc:chgData name="majdi alali" userId="ffa25cfe667f1708" providerId="LiveId" clId="{C0E1DA5F-CAC5-4DAC-ABD1-5A5A3E5C220D}" dt="2022-11-18T07:48:01.828" v="3167" actId="1076"/>
        <pc:sldMkLst>
          <pc:docMk/>
          <pc:sldMk cId="2714730193" sldId="274"/>
        </pc:sldMkLst>
        <pc:spChg chg="mod">
          <ac:chgData name="majdi alali" userId="ffa25cfe667f1708" providerId="LiveId" clId="{C0E1DA5F-CAC5-4DAC-ABD1-5A5A3E5C220D}" dt="2022-11-18T07:39:49.209" v="3049" actId="20577"/>
          <ac:spMkLst>
            <pc:docMk/>
            <pc:sldMk cId="2714730193" sldId="274"/>
            <ac:spMk id="2" creationId="{6AA76EB1-C618-10EF-03D1-385838216E2E}"/>
          </ac:spMkLst>
        </pc:spChg>
        <pc:spChg chg="mod">
          <ac:chgData name="majdi alali" userId="ffa25cfe667f1708" providerId="LiveId" clId="{C0E1DA5F-CAC5-4DAC-ABD1-5A5A3E5C220D}" dt="2022-11-18T07:40:20.226" v="3053" actId="21"/>
          <ac:spMkLst>
            <pc:docMk/>
            <pc:sldMk cId="2714730193" sldId="274"/>
            <ac:spMk id="3" creationId="{D501F5AD-7745-C1BF-DF65-CBCDB68C5E2B}"/>
          </ac:spMkLst>
        </pc:spChg>
        <pc:picChg chg="add mod">
          <ac:chgData name="majdi alali" userId="ffa25cfe667f1708" providerId="LiveId" clId="{C0E1DA5F-CAC5-4DAC-ABD1-5A5A3E5C220D}" dt="2022-11-18T07:48:01.828" v="3167" actId="1076"/>
          <ac:picMkLst>
            <pc:docMk/>
            <pc:sldMk cId="2714730193" sldId="274"/>
            <ac:picMk id="5" creationId="{2E2AFCBE-B415-0B6D-9EFF-5F2F6D6A667C}"/>
          </ac:picMkLst>
        </pc:picChg>
      </pc:sldChg>
      <pc:sldChg chg="addSp modSp new mod">
        <pc:chgData name="majdi alali" userId="ffa25cfe667f1708" providerId="LiveId" clId="{C0E1DA5F-CAC5-4DAC-ABD1-5A5A3E5C220D}" dt="2022-11-18T07:46:37.665" v="3160" actId="20577"/>
        <pc:sldMkLst>
          <pc:docMk/>
          <pc:sldMk cId="2956177795" sldId="275"/>
        </pc:sldMkLst>
        <pc:spChg chg="mod">
          <ac:chgData name="majdi alali" userId="ffa25cfe667f1708" providerId="LiveId" clId="{C0E1DA5F-CAC5-4DAC-ABD1-5A5A3E5C220D}" dt="2022-11-18T07:46:37.665" v="3160" actId="20577"/>
          <ac:spMkLst>
            <pc:docMk/>
            <pc:sldMk cId="2956177795" sldId="275"/>
            <ac:spMk id="2" creationId="{FE821235-3C43-9D45-BB84-2D13F73ADD4B}"/>
          </ac:spMkLst>
        </pc:spChg>
        <pc:picChg chg="add mod">
          <ac:chgData name="majdi alali" userId="ffa25cfe667f1708" providerId="LiveId" clId="{C0E1DA5F-CAC5-4DAC-ABD1-5A5A3E5C220D}" dt="2022-11-18T07:46:23.279" v="3137" actId="1076"/>
          <ac:picMkLst>
            <pc:docMk/>
            <pc:sldMk cId="2956177795" sldId="275"/>
            <ac:picMk id="5" creationId="{07583852-B300-09EA-1C22-A370160937F7}"/>
          </ac:picMkLst>
        </pc:picChg>
      </pc:sldChg>
      <pc:sldChg chg="addSp delSp modSp new del mod ord">
        <pc:chgData name="majdi alali" userId="ffa25cfe667f1708" providerId="LiveId" clId="{C0E1DA5F-CAC5-4DAC-ABD1-5A5A3E5C220D}" dt="2022-11-18T08:13:57.787" v="3349" actId="47"/>
        <pc:sldMkLst>
          <pc:docMk/>
          <pc:sldMk cId="99616125" sldId="276"/>
        </pc:sldMkLst>
        <pc:spChg chg="del mod">
          <ac:chgData name="majdi alali" userId="ffa25cfe667f1708" providerId="LiveId" clId="{C0E1DA5F-CAC5-4DAC-ABD1-5A5A3E5C220D}" dt="2022-11-18T07:50:26.144" v="3175" actId="478"/>
          <ac:spMkLst>
            <pc:docMk/>
            <pc:sldMk cId="99616125" sldId="276"/>
            <ac:spMk id="2" creationId="{08A09CEE-D6E5-96BB-BDA3-8B026D36B384}"/>
          </ac:spMkLst>
        </pc:spChg>
        <pc:picChg chg="add del">
          <ac:chgData name="majdi alali" userId="ffa25cfe667f1708" providerId="LiveId" clId="{C0E1DA5F-CAC5-4DAC-ABD1-5A5A3E5C220D}" dt="2022-11-18T07:50:29.569" v="3177" actId="478"/>
          <ac:picMkLst>
            <pc:docMk/>
            <pc:sldMk cId="99616125" sldId="276"/>
            <ac:picMk id="5" creationId="{D2D94082-FB1F-C660-29B2-74EFDABCF3E6}"/>
          </ac:picMkLst>
        </pc:picChg>
        <pc:picChg chg="add mod">
          <ac:chgData name="majdi alali" userId="ffa25cfe667f1708" providerId="LiveId" clId="{C0E1DA5F-CAC5-4DAC-ABD1-5A5A3E5C220D}" dt="2022-11-18T07:55:48.105" v="3197" actId="14100"/>
          <ac:picMkLst>
            <pc:docMk/>
            <pc:sldMk cId="99616125" sldId="276"/>
            <ac:picMk id="6" creationId="{FC1C2DF5-C5D1-E752-2B90-0360E11B0C57}"/>
          </ac:picMkLst>
        </pc:picChg>
      </pc:sldChg>
      <pc:sldChg chg="addSp delSp modSp new del mod modTransition">
        <pc:chgData name="majdi alali" userId="ffa25cfe667f1708" providerId="LiveId" clId="{C0E1DA5F-CAC5-4DAC-ABD1-5A5A3E5C220D}" dt="2022-11-18T08:13:56.520" v="3348" actId="47"/>
        <pc:sldMkLst>
          <pc:docMk/>
          <pc:sldMk cId="2806153648" sldId="277"/>
        </pc:sldMkLst>
        <pc:spChg chg="del">
          <ac:chgData name="majdi alali" userId="ffa25cfe667f1708" providerId="LiveId" clId="{C0E1DA5F-CAC5-4DAC-ABD1-5A5A3E5C220D}" dt="2022-11-18T07:55:15.291" v="3190" actId="478"/>
          <ac:spMkLst>
            <pc:docMk/>
            <pc:sldMk cId="2806153648" sldId="277"/>
            <ac:spMk id="2" creationId="{65DA4E25-E929-D606-1810-6473DBF0128E}"/>
          </ac:spMkLst>
        </pc:spChg>
        <pc:spChg chg="del">
          <ac:chgData name="majdi alali" userId="ffa25cfe667f1708" providerId="LiveId" clId="{C0E1DA5F-CAC5-4DAC-ABD1-5A5A3E5C220D}" dt="2022-11-18T07:55:09.651" v="3186"/>
          <ac:spMkLst>
            <pc:docMk/>
            <pc:sldMk cId="2806153648" sldId="277"/>
            <ac:spMk id="3" creationId="{7FF673D7-AA07-2286-CE5B-811BD0903709}"/>
          </ac:spMkLst>
        </pc:spChg>
        <pc:spChg chg="add mod">
          <ac:chgData name="majdi alali" userId="ffa25cfe667f1708" providerId="LiveId" clId="{C0E1DA5F-CAC5-4DAC-ABD1-5A5A3E5C220D}" dt="2022-11-18T07:56:16.089" v="3200" actId="1076"/>
          <ac:spMkLst>
            <pc:docMk/>
            <pc:sldMk cId="2806153648" sldId="277"/>
            <ac:spMk id="6" creationId="{E6C00E92-DAEE-23AA-2A8F-2D14FE1A2E7D}"/>
          </ac:spMkLst>
        </pc:spChg>
        <pc:picChg chg="add mod">
          <ac:chgData name="majdi alali" userId="ffa25cfe667f1708" providerId="LiveId" clId="{C0E1DA5F-CAC5-4DAC-ABD1-5A5A3E5C220D}" dt="2022-11-18T07:55:37" v="3195" actId="14100"/>
          <ac:picMkLst>
            <pc:docMk/>
            <pc:sldMk cId="2806153648" sldId="277"/>
            <ac:picMk id="5" creationId="{0EE6B567-5826-8EA6-10C7-785D4D6440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26A9-46A8-42ED-AF26-1D39FB7DC133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5A0FF-3AA6-42EB-8F90-419A2AA8B0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41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9388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Ektrahere</a:t>
            </a:r>
            <a:r>
              <a:rPr lang="nb-NO" dirty="0"/>
              <a:t> alder ut fra fødselsdatoer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53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Splitte </a:t>
            </a:r>
            <a:r>
              <a:rPr lang="nb-NO" dirty="0" err="1"/>
              <a:t>aldresgruppe</a:t>
            </a:r>
            <a:r>
              <a:rPr lang="nb-NO" dirty="0"/>
              <a:t>-kolonne opp i to-kolonner(to </a:t>
            </a:r>
            <a:r>
              <a:rPr lang="nb-NO" dirty="0" err="1"/>
              <a:t>intervaler</a:t>
            </a:r>
            <a:r>
              <a:rPr lang="nb-NO" dirty="0"/>
              <a:t>), bytte + signal med noe </a:t>
            </a:r>
            <a:r>
              <a:rPr lang="nb-NO" dirty="0" err="1"/>
              <a:t>fornufitg</a:t>
            </a:r>
            <a:r>
              <a:rPr lang="nb-NO" dirty="0"/>
              <a:t> alder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5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Planlegging for fremtidige </a:t>
            </a:r>
            <a:r>
              <a:rPr lang="nb-NO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Datamodellen jeg ville velge..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12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/>
              <a:t>CRUD-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CREATE, READ, UPDATE and DELETE</a:t>
            </a:r>
            <a:endParaRPr lang="nb-NO" sz="1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327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Basert på denne </a:t>
            </a:r>
            <a:r>
              <a:rPr lang="nb-NO" dirty="0" err="1"/>
              <a:t>scenarioen</a:t>
            </a:r>
            <a:r>
              <a:rPr lang="nb-NO" dirty="0"/>
              <a:t> vil jeg ta en del valg.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 Denne filen er liten –men jeg ser for meg en svær </a:t>
            </a:r>
            <a:r>
              <a:rPr lang="nb-NO" dirty="0" err="1"/>
              <a:t>excel</a:t>
            </a:r>
            <a:r>
              <a:rPr lang="nb-NO" dirty="0"/>
              <a:t>-fil med mange rader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9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o" sz="1800" dirty="0">
                <a:solidFill>
                  <a:srgbClr val="000000"/>
                </a:solidFill>
                <a:latin typeface="Calibri" panose="020F0502020204030204" pitchFamily="34" charset="0"/>
              </a:rPr>
              <a:t>-databaser er enkler å søke-manpipulere, strkturere... </a:t>
            </a:r>
            <a:r>
              <a:rPr lang="nb-NO" sz="1800" dirty="0">
                <a:solidFill>
                  <a:srgbClr val="000000"/>
                </a:solidFill>
                <a:latin typeface="Calibri" panose="020F0502020204030204" pitchFamily="34" charset="0"/>
              </a:rPr>
              <a:t>Effektivitet og skalebarhet—validering av verdier---</a:t>
            </a:r>
          </a:p>
          <a:p>
            <a:r>
              <a:rPr lang="nb-NO" sz="1800" dirty="0">
                <a:solidFill>
                  <a:srgbClr val="000000"/>
                </a:solidFill>
                <a:latin typeface="Calibri" panose="020F0502020204030204" pitchFamily="34" charset="0"/>
              </a:rPr>
              <a:t>-database er en abstraksjonslag over </a:t>
            </a:r>
            <a:r>
              <a:rPr lang="nb-NO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tabulære</a:t>
            </a:r>
            <a:r>
              <a:rPr lang="nb-NO" sz="1800" dirty="0">
                <a:solidFill>
                  <a:srgbClr val="000000"/>
                </a:solidFill>
                <a:latin typeface="Calibri" panose="020F0502020204030204" pitchFamily="34" charset="0"/>
              </a:rPr>
              <a:t> filer</a:t>
            </a:r>
            <a:endParaRPr lang="no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b-NO" sz="1800" dirty="0">
                <a:solidFill>
                  <a:srgbClr val="000000"/>
                </a:solidFill>
                <a:latin typeface="Calibri" panose="020F0502020204030204" pitchFamily="34" charset="0"/>
              </a:rPr>
              <a:t>/medlem er kategorisert under medlemstype/ tilhører til en </a:t>
            </a:r>
          </a:p>
          <a:p>
            <a:r>
              <a:rPr lang="nb-NO" sz="1800" dirty="0">
                <a:solidFill>
                  <a:srgbClr val="000000"/>
                </a:solidFill>
                <a:latin typeface="Calibri" panose="020F0502020204030204" pitchFamily="34" charset="0"/>
              </a:rPr>
              <a:t>aldersgruppe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075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/>
              <a:t>pandas (enkel å bruke raskt (c språk)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958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funk. Som generer </a:t>
            </a:r>
            <a:r>
              <a:rPr lang="nb-NO" dirty="0" err="1"/>
              <a:t>uniqe</a:t>
            </a:r>
            <a:r>
              <a:rPr lang="nb-NO" dirty="0"/>
              <a:t> nr. til de </a:t>
            </a:r>
            <a:r>
              <a:rPr lang="nb-NO" dirty="0" err="1"/>
              <a:t>duplette</a:t>
            </a:r>
            <a:r>
              <a:rPr lang="nb-NO" dirty="0"/>
              <a:t> </a:t>
            </a:r>
            <a:r>
              <a:rPr lang="nb-NO" dirty="0" err="1"/>
              <a:t>verdier..måten</a:t>
            </a:r>
            <a:r>
              <a:rPr lang="nb-NO" dirty="0"/>
              <a:t> den gjør det på er 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827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-gjennomsnittlige verdi, mode,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844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Kan tippe Når man </a:t>
            </a:r>
            <a:r>
              <a:rPr lang="nb-NO" dirty="0" err="1"/>
              <a:t>oprettet</a:t>
            </a:r>
            <a:r>
              <a:rPr lang="nb-NO" dirty="0"/>
              <a:t> Medlemmer –</a:t>
            </a:r>
            <a:r>
              <a:rPr lang="nb-NO" dirty="0" err="1"/>
              <a:t>fikl</a:t>
            </a:r>
            <a:r>
              <a:rPr lang="nb-NO" dirty="0"/>
              <a:t>, så har man en mal-</a:t>
            </a:r>
            <a:r>
              <a:rPr lang="nb-NO" dirty="0" err="1"/>
              <a:t>sheet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5A0FF-3AA6-42EB-8F90-419A2AA8B076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10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393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88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46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83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191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025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00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67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5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6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6D7B04-2838-4F3E-9195-D047E0954F56}" type="datetimeFigureOut">
              <a:rPr lang="nb-NO" smtClean="0"/>
              <a:t>29.11.2022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7304700-BE8C-4E20-AAE6-0C3B91BDDB8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5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330961-AABD-A241-C5B7-0CAB632FF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4" y="0"/>
            <a:ext cx="102849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6051D-D500-BC8E-3722-2DF3823C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049"/>
            <a:ext cx="9144000" cy="1070517"/>
          </a:xfrm>
        </p:spPr>
        <p:txBody>
          <a:bodyPr/>
          <a:lstStyle/>
          <a:p>
            <a:r>
              <a:rPr lang="nb-NO" b="1" dirty="0">
                <a:solidFill>
                  <a:srgbClr val="FF0000"/>
                </a:solidFill>
              </a:rPr>
              <a:t>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EC5E5-FE1B-75EE-5A41-5DF88F63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95193" y="6804698"/>
            <a:ext cx="6801612" cy="45719"/>
          </a:xfrm>
        </p:spPr>
        <p:txBody>
          <a:bodyPr>
            <a:normAutofit fontScale="25000" lnSpcReduction="2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880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748B-F951-BF87-BB07-1302235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Fjerne tomme kolonner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perminant</a:t>
            </a:r>
            <a:r>
              <a:rPr lang="nb-NO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089E21-542D-1B6C-6D47-B154B972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86879-A4DF-9BFC-ECDF-4C4B38C0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80" y="3099184"/>
            <a:ext cx="10580440" cy="1445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12C49-7CB1-91FA-7F8F-6F3784DF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073" y="4990917"/>
            <a:ext cx="4755078" cy="13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6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8905-7251-9698-C7F3-3F4AD33D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Bytt fiklenavn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CFA00-252C-3321-D571-F2A40424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4346"/>
            <a:ext cx="12192000" cy="13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48FD-AAF9-8D80-5002-F0FAC014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Oversikt over Betalte medlemmer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8DA9-F04D-3117-2F1B-B2A4B357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C25FE-10D3-9591-BD10-791BD435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4" y="2797683"/>
            <a:ext cx="11515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7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F760-B295-A3B5-6623-DCDBC5F7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739" y="876525"/>
            <a:ext cx="8597046" cy="830654"/>
          </a:xfrm>
        </p:spPr>
        <p:txBody>
          <a:bodyPr>
            <a:normAutofit fontScale="90000"/>
          </a:bodyPr>
          <a:lstStyle/>
          <a:p>
            <a:pPr algn="l"/>
            <a:r>
              <a:rPr lang="nb-NO" b="1" dirty="0"/>
              <a:t>Steg1: </a:t>
            </a:r>
            <a:r>
              <a:rPr lang="nb-NO" sz="4800" b="1" dirty="0"/>
              <a:t> </a:t>
            </a:r>
            <a:r>
              <a:rPr lang="nb-NO" sz="3200" dirty="0">
                <a:solidFill>
                  <a:srgbClr val="000000"/>
                </a:solidFill>
              </a:rPr>
              <a:t>sjekk</a:t>
            </a:r>
            <a:r>
              <a:rPr lang="nb-NO" sz="5400" b="1" dirty="0"/>
              <a:t> </a:t>
            </a:r>
            <a:r>
              <a:rPr lang="nb-NO" sz="3200" b="0" i="0" u="none" strike="noStrike" baseline="0" dirty="0">
                <a:solidFill>
                  <a:srgbClr val="000000"/>
                </a:solidFill>
              </a:rPr>
              <a:t>korrekt medlemstype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DA19-9D63-487F-1343-78DA1829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FDF48-AF62-AA2B-B931-625933C4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39" y="1964947"/>
            <a:ext cx="8639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02D-FD05-74EB-FED0-A2714969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7630"/>
            <a:ext cx="9920868" cy="1315844"/>
          </a:xfrm>
        </p:spPr>
        <p:txBody>
          <a:bodyPr/>
          <a:lstStyle/>
          <a:p>
            <a:r>
              <a:rPr lang="nb-NO" b="1" dirty="0"/>
              <a:t>Steg2: </a:t>
            </a:r>
            <a:r>
              <a:rPr lang="nb-NO" sz="3200" dirty="0">
                <a:solidFill>
                  <a:srgbClr val="000000"/>
                </a:solidFill>
              </a:rPr>
              <a:t>sjekk</a:t>
            </a:r>
            <a:r>
              <a:rPr lang="nb-NO" sz="3200" b="1" dirty="0"/>
              <a:t> </a:t>
            </a:r>
            <a:r>
              <a:rPr lang="nb-NO" sz="3200" b="0" i="0" u="none" strike="noStrike" baseline="0" dirty="0">
                <a:solidFill>
                  <a:srgbClr val="000000"/>
                </a:solidFill>
              </a:rPr>
              <a:t>korrekt medlemstype</a:t>
            </a:r>
            <a:endParaRPr lang="nb-NO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3BDA-7D70-CCC2-3086-E3FC827B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44C30-C99B-A178-F565-8F2E28F2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1846721"/>
            <a:ext cx="8051296" cy="50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8187-47C1-7975-5A83-951FB6BC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Steg3: premisser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E83-D9A3-3212-3D0A-6B9D37CB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6289288"/>
            <a:ext cx="11106615" cy="8251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19F1E-EC78-3425-1B93-A4B727B2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59" y="2450755"/>
            <a:ext cx="7176739" cy="32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235-3C43-9D45-BB84-2D13F73A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Sjekk om svaret?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D0B8-A246-495C-1CCB-3EC9A496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83852-B300-09EA-1C22-A3701609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23" y="2701552"/>
            <a:ext cx="9972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6EB1-C618-10EF-03D1-38583821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5AD-7745-C1BF-DF65-CBCDB68C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nb-NO" dirty="0"/>
          </a:p>
        </p:txBody>
      </p:sp>
      <p:pic>
        <p:nvPicPr>
          <p:cNvPr id="5" name="Picture 4" descr="Shape, circle, rectangle&#10;&#10;Description automatically generated">
            <a:extLst>
              <a:ext uri="{FF2B5EF4-FFF2-40B4-BE49-F238E27FC236}">
                <a16:creationId xmlns:a16="http://schemas.microsoft.com/office/drawing/2014/main" id="{2E2AFCBE-B415-0B6D-9EFF-5F2F6D6A6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3105614"/>
            <a:ext cx="2647950" cy="1724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47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CD73-4CF7-78A5-EA55-AA1BAEE2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Oversikt: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5894-8B1D-2272-0F81-8935429A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839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sz="2200" b="1" dirty="0">
                <a:latin typeface="Calibri" panose="020F0502020204030204" pitchFamily="34" charset="0"/>
                <a:cs typeface="Calibri" panose="020F0502020204030204" pitchFamily="34" charset="0"/>
              </a:rPr>
              <a:t>Datakilde</a:t>
            </a:r>
          </a:p>
          <a:p>
            <a:pPr>
              <a:lnSpc>
                <a:spcPct val="150000"/>
              </a:lnSpc>
            </a:pPr>
            <a:r>
              <a:rPr lang="nb-NO" sz="2200" b="1" dirty="0">
                <a:latin typeface="Calibri" panose="020F0502020204030204" pitchFamily="34" charset="0"/>
                <a:cs typeface="Calibri" panose="020F0502020204030204" pitchFamily="34" charset="0"/>
              </a:rPr>
              <a:t>Datamodell (SQL-database)</a:t>
            </a:r>
          </a:p>
          <a:p>
            <a:pPr>
              <a:lnSpc>
                <a:spcPct val="150000"/>
              </a:lnSpc>
            </a:pPr>
            <a:r>
              <a:rPr lang="nb-NO" sz="2200" b="1" dirty="0">
                <a:latin typeface="Calibri" panose="020F0502020204030204" pitchFamily="34" charset="0"/>
                <a:cs typeface="Calibri" panose="020F0502020204030204" pitchFamily="34" charset="0"/>
              </a:rPr>
              <a:t>ETL-systemet mitt</a:t>
            </a:r>
          </a:p>
          <a:p>
            <a:pPr lvl="1">
              <a:lnSpc>
                <a:spcPct val="150000"/>
              </a:lnSpc>
            </a:pPr>
            <a:r>
              <a:rPr lang="nb-NO" sz="1900" b="1" dirty="0">
                <a:latin typeface="Calibri" panose="020F0502020204030204" pitchFamily="34" charset="0"/>
                <a:cs typeface="Calibri" panose="020F0502020204030204" pitchFamily="34" charset="0"/>
              </a:rPr>
              <a:t>Beskrivelse </a:t>
            </a:r>
          </a:p>
          <a:p>
            <a:pPr lvl="1">
              <a:lnSpc>
                <a:spcPct val="150000"/>
              </a:lnSpc>
            </a:pPr>
            <a:r>
              <a:rPr lang="nb-NO" sz="1900" b="1" dirty="0"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  <a:p>
            <a:pPr>
              <a:lnSpc>
                <a:spcPct val="150000"/>
              </a:lnSpc>
            </a:pPr>
            <a:r>
              <a:rPr lang="nb-NO" sz="2200" b="1" dirty="0">
                <a:latin typeface="Calibri" panose="020F0502020204030204" pitchFamily="34" charset="0"/>
                <a:cs typeface="Calibri" panose="020F0502020204030204" pitchFamily="34" charset="0"/>
              </a:rPr>
              <a:t>Spørsmål</a:t>
            </a:r>
          </a:p>
          <a:p>
            <a:endParaRPr lang="nb-NO" b="1" dirty="0"/>
          </a:p>
          <a:p>
            <a:pPr marL="228600" lvl="1" indent="0">
              <a:buNone/>
            </a:pPr>
            <a:endParaRPr lang="nb-NO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81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857D-BC16-40DD-D12F-0367D46E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Under planlegging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4976-9EEE-7527-8244-787F5B8E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649" y="2531327"/>
            <a:ext cx="8720253" cy="3969834"/>
          </a:xfrm>
        </p:spPr>
        <p:txBody>
          <a:bodyPr>
            <a:normAutofit lnSpcReduction="10000"/>
          </a:bodyPr>
          <a:lstStyle/>
          <a:p>
            <a:r>
              <a:rPr lang="nb-NO" dirty="0"/>
              <a:t>Hvor data kommer fra</a:t>
            </a:r>
          </a:p>
          <a:p>
            <a:r>
              <a:rPr lang="nb-NO" dirty="0"/>
              <a:t>Hvordan de skal brukes videre. Hvor ofte:</a:t>
            </a:r>
          </a:p>
          <a:p>
            <a:pPr marL="742950" lvl="1" indent="-285750"/>
            <a:r>
              <a:rPr lang="nb-NO" dirty="0" err="1"/>
              <a:t>read</a:t>
            </a:r>
            <a:endParaRPr lang="nb-NO" dirty="0"/>
          </a:p>
          <a:p>
            <a:pPr marL="742950" lvl="1" indent="-285750"/>
            <a:r>
              <a:rPr lang="nb-NO" dirty="0" err="1"/>
              <a:t>write</a:t>
            </a:r>
            <a:endParaRPr lang="nb-NO" dirty="0"/>
          </a:p>
          <a:p>
            <a:pPr marL="742950" lvl="1" indent="-285750"/>
            <a:r>
              <a:rPr lang="nb-NO" dirty="0"/>
              <a:t>analyse/</a:t>
            </a:r>
            <a:r>
              <a:rPr lang="nb-NO" dirty="0" err="1"/>
              <a:t>visulisere</a:t>
            </a:r>
            <a:endParaRPr lang="nb-NO" dirty="0"/>
          </a:p>
          <a:p>
            <a:r>
              <a:rPr lang="nb-NO" dirty="0"/>
              <a:t>Hvor stor bedriften er, og den vil bli (størrelse påvirker datamodell)</a:t>
            </a:r>
          </a:p>
          <a:p>
            <a:pPr lvl="1"/>
            <a:r>
              <a:rPr lang="nb-NO" dirty="0"/>
              <a:t>Liten…</a:t>
            </a:r>
            <a:r>
              <a:rPr lang="nb-NO" dirty="0" err="1"/>
              <a:t>tabulære</a:t>
            </a:r>
            <a:r>
              <a:rPr lang="nb-NO" dirty="0"/>
              <a:t> data er ok-løsning.</a:t>
            </a:r>
          </a:p>
          <a:p>
            <a:pPr lvl="1"/>
            <a:r>
              <a:rPr lang="nb-NO" dirty="0"/>
              <a:t>Middel (Access/</a:t>
            </a:r>
            <a:r>
              <a:rPr lang="nb-NO" dirty="0" err="1"/>
              <a:t>firebace</a:t>
            </a:r>
            <a:r>
              <a:rPr lang="nb-NO" dirty="0"/>
              <a:t>)og store –en database(SQL, </a:t>
            </a:r>
            <a:r>
              <a:rPr lang="nb-NO" dirty="0" err="1"/>
              <a:t>noSQL</a:t>
            </a:r>
            <a:r>
              <a:rPr lang="nb-NO" dirty="0"/>
              <a:t>, </a:t>
            </a:r>
            <a:r>
              <a:rPr lang="nb-NO" dirty="0" err="1"/>
              <a:t>graphQL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Stor:</a:t>
            </a:r>
          </a:p>
          <a:p>
            <a:pPr lvl="2"/>
            <a:r>
              <a:rPr lang="nb-NO" dirty="0"/>
              <a:t>Open </a:t>
            </a:r>
            <a:r>
              <a:rPr lang="nb-NO" dirty="0" err="1"/>
              <a:t>source</a:t>
            </a:r>
            <a:r>
              <a:rPr lang="nb-NO" dirty="0"/>
              <a:t> SQL/ </a:t>
            </a:r>
            <a:r>
              <a:rPr lang="nb-NO" dirty="0" err="1"/>
              <a:t>computing</a:t>
            </a:r>
            <a:r>
              <a:rPr lang="nb-NO" dirty="0"/>
              <a:t> (sky)</a:t>
            </a:r>
          </a:p>
          <a:p>
            <a:pPr lvl="1"/>
            <a:r>
              <a:rPr lang="nb-NO" dirty="0"/>
              <a:t>sensitive data, mm…</a:t>
            </a:r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503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9476-DDC3-5502-1E7D-00275F4E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2590" cy="888206"/>
          </a:xfrm>
        </p:spPr>
        <p:txBody>
          <a:bodyPr/>
          <a:lstStyle/>
          <a:p>
            <a:r>
              <a:rPr lang="nb-NO" b="1" dirty="0"/>
              <a:t>Datakilde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3CE00C-A268-FC40-644A-2B28BFA3A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03" y="1326738"/>
            <a:ext cx="8014068" cy="405771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0ABD0C-28EC-6992-1D6B-380F9A5298A7}"/>
              </a:ext>
            </a:extLst>
          </p:cNvPr>
          <p:cNvSpPr txBox="1">
            <a:spLocks/>
          </p:cNvSpPr>
          <p:nvPr/>
        </p:nvSpPr>
        <p:spPr>
          <a:xfrm>
            <a:off x="838200" y="5457855"/>
            <a:ext cx="10502590" cy="88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6A1B6-03A9-D0A7-1B59-2BF72B42948E}"/>
              </a:ext>
            </a:extLst>
          </p:cNvPr>
          <p:cNvSpPr txBox="1">
            <a:spLocks/>
          </p:cNvSpPr>
          <p:nvPr/>
        </p:nvSpPr>
        <p:spPr>
          <a:xfrm>
            <a:off x="1096536" y="5703182"/>
            <a:ext cx="10502590" cy="888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nb-NO" sz="2000" b="1" dirty="0"/>
              <a:t>Scenario: </a:t>
            </a:r>
            <a:r>
              <a:rPr lang="nb-NO" sz="2000" dirty="0"/>
              <a:t>en klubb som sitt </a:t>
            </a:r>
            <a:r>
              <a:rPr lang="nb-NO" sz="2000" dirty="0" err="1"/>
              <a:t>registreringssystm</a:t>
            </a:r>
            <a:r>
              <a:rPr lang="nb-NO" sz="2000" dirty="0"/>
              <a:t> baserer seg på </a:t>
            </a:r>
            <a:r>
              <a:rPr lang="nb-NO" sz="2000" dirty="0" err="1"/>
              <a:t>tabulære</a:t>
            </a:r>
            <a:r>
              <a:rPr lang="nb-NO" sz="2000" dirty="0"/>
              <a:t> data(</a:t>
            </a:r>
            <a:r>
              <a:rPr lang="nb-NO" sz="2000" dirty="0" err="1"/>
              <a:t>excel</a:t>
            </a:r>
            <a:r>
              <a:rPr lang="nb-NO" sz="2000" dirty="0"/>
              <a:t>), og nå vokser den opp, og vil styret flytte til en mer robust system for å </a:t>
            </a:r>
            <a:r>
              <a:rPr lang="nb-NO" sz="2000" dirty="0" err="1"/>
              <a:t>håntere</a:t>
            </a:r>
            <a:r>
              <a:rPr lang="nb-NO" sz="2000" dirty="0"/>
              <a:t> </a:t>
            </a:r>
            <a:r>
              <a:rPr lang="nb-NO" sz="2000" dirty="0" err="1"/>
              <a:t>medlemer</a:t>
            </a:r>
            <a:r>
              <a:rPr lang="nb-NO" sz="2000" dirty="0"/>
              <a:t> og betalinger.</a:t>
            </a:r>
          </a:p>
          <a:p>
            <a:pPr>
              <a:lnSpc>
                <a:spcPct val="170000"/>
              </a:lnSpc>
            </a:pP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70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DFC0-30B2-1FB4-8AD5-053D1786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4097"/>
            <a:ext cx="7729728" cy="1188720"/>
          </a:xfrm>
        </p:spPr>
        <p:txBody>
          <a:bodyPr/>
          <a:lstStyle/>
          <a:p>
            <a:r>
              <a:rPr lang="nb-NO" b="1" dirty="0"/>
              <a:t>Datamodell (SQL-database)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E35E-5BC5-0F01-FC75-24A3AFEC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A094F-7D76-8330-4231-5537C4F2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37" y="1536309"/>
            <a:ext cx="993292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3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DB5C-03DC-6698-755C-3F2F8351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Beskrivelse av ETL-systemet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451A-89BA-417C-33B8-56FEE75F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b="1" dirty="0"/>
              <a:t>Programmeringsspråk: </a:t>
            </a:r>
            <a:r>
              <a:rPr lang="nb-NO" dirty="0"/>
              <a:t>Python</a:t>
            </a:r>
          </a:p>
          <a:p>
            <a:pPr>
              <a:lnSpc>
                <a:spcPct val="150000"/>
              </a:lnSpc>
            </a:pPr>
            <a:r>
              <a:rPr lang="nb-NO" b="1" dirty="0" err="1"/>
              <a:t>Bibioteker</a:t>
            </a:r>
            <a:r>
              <a:rPr lang="nb-NO" b="1" dirty="0"/>
              <a:t>: </a:t>
            </a:r>
            <a:r>
              <a:rPr lang="nb-NO" dirty="0"/>
              <a:t>Pandas, </a:t>
            </a:r>
            <a:r>
              <a:rPr lang="nb-NO" dirty="0" err="1"/>
              <a:t>Numpy</a:t>
            </a:r>
            <a:r>
              <a:rPr lang="nb-NO" dirty="0"/>
              <a:t>, </a:t>
            </a:r>
            <a:r>
              <a:rPr lang="nb-NO" dirty="0" err="1"/>
              <a:t>Openpyxl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b="1" dirty="0"/>
              <a:t>Arbeidsmiljø: </a:t>
            </a:r>
            <a:r>
              <a:rPr lang="nb-NO" dirty="0" err="1"/>
              <a:t>Jupyter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b="1" dirty="0"/>
              <a:t>Implementasjon</a:t>
            </a:r>
            <a:r>
              <a:rPr lang="nb-NO" dirty="0"/>
              <a:t>: OOP-prinsipper (en klasser med </a:t>
            </a:r>
            <a:r>
              <a:rPr lang="nb-NO" dirty="0" err="1"/>
              <a:t>X</a:t>
            </a:r>
            <a:r>
              <a:rPr lang="nb-NO" dirty="0"/>
              <a:t> ant. funksjoner)</a:t>
            </a:r>
          </a:p>
        </p:txBody>
      </p:sp>
    </p:spTree>
    <p:extLst>
      <p:ext uri="{BB962C8B-B14F-4D97-AF65-F5344CB8AC3E}">
        <p14:creationId xmlns:p14="http://schemas.microsoft.com/office/powerpoint/2010/main" val="10937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77DC-39B6-0B88-2E9D-32AA42EC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52" y="438862"/>
            <a:ext cx="3657600" cy="1714550"/>
          </a:xfrm>
        </p:spPr>
        <p:txBody>
          <a:bodyPr/>
          <a:lstStyle/>
          <a:p>
            <a:r>
              <a:rPr lang="nb-NO" b="1" dirty="0" err="1"/>
              <a:t>duplikatter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4AD-F752-114B-A1D5-F651067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67820" cy="3101983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EE82-2770-47AF-0303-7B1CB518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61" y="438862"/>
            <a:ext cx="7610283" cy="277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20D28-8B51-1226-D2B3-1517E691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61" y="3645614"/>
            <a:ext cx="7575628" cy="3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23D2-DC40-D1B3-DD90-095CF9B8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Fylle </a:t>
            </a:r>
            <a:r>
              <a:rPr lang="nb-NO" dirty="0" err="1"/>
              <a:t>manglenge</a:t>
            </a:r>
            <a:r>
              <a:rPr lang="nb-NO" dirty="0"/>
              <a:t> info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03C0AE-A84D-AB36-CE9B-200EA14E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312" y="4302633"/>
            <a:ext cx="7731125" cy="127077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52C25-E7A3-723E-35A1-34652D16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58" y="2456962"/>
            <a:ext cx="10563225" cy="15906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954EF3-0180-6E0B-0751-23C6FBA6A8B1}"/>
              </a:ext>
            </a:extLst>
          </p:cNvPr>
          <p:cNvSpPr txBox="1">
            <a:spLocks/>
          </p:cNvSpPr>
          <p:nvPr/>
        </p:nvSpPr>
        <p:spPr>
          <a:xfrm>
            <a:off x="479961" y="5707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400" b="1" dirty="0"/>
              <a:t>Obs. </a:t>
            </a:r>
            <a:r>
              <a:rPr lang="nb-NO" sz="2400" dirty="0"/>
              <a:t>hva med etternavn!</a:t>
            </a:r>
          </a:p>
        </p:txBody>
      </p:sp>
    </p:spTree>
    <p:extLst>
      <p:ext uri="{BB962C8B-B14F-4D97-AF65-F5344CB8AC3E}">
        <p14:creationId xmlns:p14="http://schemas.microsoft.com/office/powerpoint/2010/main" val="366369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B791-DE17-B43B-CAE8-86DC4C5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Capitalize</a:t>
            </a:r>
            <a:r>
              <a:rPr lang="nb-NO" dirty="0"/>
              <a:t>/</a:t>
            </a:r>
            <a:r>
              <a:rPr lang="nb-NO" dirty="0" err="1"/>
              <a:t>lowered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A47B-BA2E-59D9-2C5D-9262E944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9" y="2638044"/>
            <a:ext cx="3245003" cy="3101983"/>
          </a:xfrm>
        </p:spPr>
        <p:txBody>
          <a:bodyPr/>
          <a:lstStyle/>
          <a:p>
            <a:r>
              <a:rPr lang="nb-NO" dirty="0"/>
              <a:t>Medlemmer:</a:t>
            </a:r>
          </a:p>
          <a:p>
            <a:pPr lvl="1"/>
            <a:r>
              <a:rPr lang="nb-NO" dirty="0"/>
              <a:t>Etternavn(</a:t>
            </a:r>
            <a:r>
              <a:rPr lang="nb-NO" dirty="0" err="1"/>
              <a:t>capitalized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Medlemstype (liten bokstav)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D4825-B789-8A4D-9852-0613F3C9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470776"/>
            <a:ext cx="5895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079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2133</TotalTime>
  <Words>375</Words>
  <Application>Microsoft Office PowerPoint</Application>
  <PresentationFormat>Widescreen</PresentationFormat>
  <Paragraphs>71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Gill Sans MT</vt:lpstr>
      <vt:lpstr>Parcel</vt:lpstr>
      <vt:lpstr>Case</vt:lpstr>
      <vt:lpstr>Oversikt:</vt:lpstr>
      <vt:lpstr>Under planlegging</vt:lpstr>
      <vt:lpstr>Datakilde</vt:lpstr>
      <vt:lpstr>Datamodell (SQL-database)</vt:lpstr>
      <vt:lpstr>Beskrivelse av ETL-systemet</vt:lpstr>
      <vt:lpstr>duplikatter</vt:lpstr>
      <vt:lpstr>Fylle manglenge info</vt:lpstr>
      <vt:lpstr>Capitalize/lowered</vt:lpstr>
      <vt:lpstr>Fjerne tomme kolonner (perminant)</vt:lpstr>
      <vt:lpstr>Bytt fiklenavn</vt:lpstr>
      <vt:lpstr>Oversikt over Betalte medlemmer </vt:lpstr>
      <vt:lpstr>Steg1:  sjekk korrekt medlemstype</vt:lpstr>
      <vt:lpstr>Steg2: sjekk korrekt medlemstype</vt:lpstr>
      <vt:lpstr>Steg3: premisser </vt:lpstr>
      <vt:lpstr>Sjekk om svaret?</vt:lpstr>
      <vt:lpstr>spørsmål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</dc:title>
  <dc:creator>majdi alali</dc:creator>
  <cp:lastModifiedBy>majdi alali</cp:lastModifiedBy>
  <cp:revision>1</cp:revision>
  <dcterms:created xsi:type="dcterms:W3CDTF">2022-11-16T20:39:01Z</dcterms:created>
  <dcterms:modified xsi:type="dcterms:W3CDTF">2022-11-29T11:51:05Z</dcterms:modified>
</cp:coreProperties>
</file>