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74" r:id="rId11"/>
    <p:sldId id="276" r:id="rId12"/>
    <p:sldId id="277" r:id="rId13"/>
    <p:sldId id="278" r:id="rId14"/>
    <p:sldId id="279" r:id="rId15"/>
  </p:sldIdLst>
  <p:sldSz cx="14401800" cy="7200900"/>
  <p:notesSz cx="6858000" cy="9144000"/>
  <p:defaultTextStyle>
    <a:defPPr>
      <a:defRPr lang="en-US"/>
    </a:defPPr>
    <a:lvl1pPr marL="0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32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063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096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127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159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190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223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255" algn="l" defTabSz="101206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580000"/>
    <a:srgbClr val="000000"/>
    <a:srgbClr val="FF858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2381" y="91"/>
      </p:cViewPr>
      <p:guideLst>
        <p:guide orient="horz" pos="2268"/>
        <p:guide pos="4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7" y="2236948"/>
            <a:ext cx="12241530" cy="1543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2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88370"/>
            <a:ext cx="3240406" cy="6144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288370"/>
            <a:ext cx="9481185" cy="6144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5" y="4627247"/>
            <a:ext cx="12241530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5" y="3052050"/>
            <a:ext cx="12241530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0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1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2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680212"/>
            <a:ext cx="6360795" cy="475226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680212"/>
            <a:ext cx="6360795" cy="475226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2" y="1611869"/>
            <a:ext cx="636329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032" indent="0">
              <a:buNone/>
              <a:defRPr sz="2200" b="1"/>
            </a:lvl2pPr>
            <a:lvl3pPr marL="1012063" indent="0">
              <a:buNone/>
              <a:defRPr sz="2000" b="1"/>
            </a:lvl3pPr>
            <a:lvl4pPr marL="1518096" indent="0">
              <a:buNone/>
              <a:defRPr sz="1800" b="1"/>
            </a:lvl4pPr>
            <a:lvl5pPr marL="2024127" indent="0">
              <a:buNone/>
              <a:defRPr sz="1800" b="1"/>
            </a:lvl5pPr>
            <a:lvl6pPr marL="2530159" indent="0">
              <a:buNone/>
              <a:defRPr sz="1800" b="1"/>
            </a:lvl6pPr>
            <a:lvl7pPr marL="3036190" indent="0">
              <a:buNone/>
              <a:defRPr sz="1800" b="1"/>
            </a:lvl7pPr>
            <a:lvl8pPr marL="3542223" indent="0">
              <a:buNone/>
              <a:defRPr sz="1800" b="1"/>
            </a:lvl8pPr>
            <a:lvl9pPr marL="404825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2" y="2283618"/>
            <a:ext cx="6363296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6" y="1611869"/>
            <a:ext cx="636579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032" indent="0">
              <a:buNone/>
              <a:defRPr sz="2200" b="1"/>
            </a:lvl2pPr>
            <a:lvl3pPr marL="1012063" indent="0">
              <a:buNone/>
              <a:defRPr sz="2000" b="1"/>
            </a:lvl3pPr>
            <a:lvl4pPr marL="1518096" indent="0">
              <a:buNone/>
              <a:defRPr sz="1800" b="1"/>
            </a:lvl4pPr>
            <a:lvl5pPr marL="2024127" indent="0">
              <a:buNone/>
              <a:defRPr sz="1800" b="1"/>
            </a:lvl5pPr>
            <a:lvl6pPr marL="2530159" indent="0">
              <a:buNone/>
              <a:defRPr sz="1800" b="1"/>
            </a:lvl6pPr>
            <a:lvl7pPr marL="3036190" indent="0">
              <a:buNone/>
              <a:defRPr sz="1800" b="1"/>
            </a:lvl7pPr>
            <a:lvl8pPr marL="3542223" indent="0">
              <a:buNone/>
              <a:defRPr sz="1800" b="1"/>
            </a:lvl8pPr>
            <a:lvl9pPr marL="404825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2283618"/>
            <a:ext cx="6365796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3" y="286704"/>
            <a:ext cx="4738092" cy="122015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3" y="286704"/>
            <a:ext cx="8051007" cy="6145769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3" y="1506855"/>
            <a:ext cx="4738092" cy="4925617"/>
          </a:xfrm>
        </p:spPr>
        <p:txBody>
          <a:bodyPr/>
          <a:lstStyle>
            <a:lvl1pPr marL="0" indent="0">
              <a:buNone/>
              <a:defRPr sz="1600"/>
            </a:lvl1pPr>
            <a:lvl2pPr marL="506032" indent="0">
              <a:buNone/>
              <a:defRPr sz="1400"/>
            </a:lvl2pPr>
            <a:lvl3pPr marL="1012063" indent="0">
              <a:buNone/>
              <a:defRPr sz="1100"/>
            </a:lvl3pPr>
            <a:lvl4pPr marL="1518096" indent="0">
              <a:buNone/>
              <a:defRPr sz="1000"/>
            </a:lvl4pPr>
            <a:lvl5pPr marL="2024127" indent="0">
              <a:buNone/>
              <a:defRPr sz="1000"/>
            </a:lvl5pPr>
            <a:lvl6pPr marL="2530159" indent="0">
              <a:buNone/>
              <a:defRPr sz="1000"/>
            </a:lvl6pPr>
            <a:lvl7pPr marL="3036190" indent="0">
              <a:buNone/>
              <a:defRPr sz="1000"/>
            </a:lvl7pPr>
            <a:lvl8pPr marL="3542223" indent="0">
              <a:buNone/>
              <a:defRPr sz="1000"/>
            </a:lvl8pPr>
            <a:lvl9pPr marL="404825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040631"/>
            <a:ext cx="8641080" cy="5950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/>
          <a:lstStyle>
            <a:lvl1pPr marL="0" indent="0">
              <a:buNone/>
              <a:defRPr sz="3500"/>
            </a:lvl1pPr>
            <a:lvl2pPr marL="506032" indent="0">
              <a:buNone/>
              <a:defRPr sz="3100"/>
            </a:lvl2pPr>
            <a:lvl3pPr marL="1012063" indent="0">
              <a:buNone/>
              <a:defRPr sz="2700"/>
            </a:lvl3pPr>
            <a:lvl4pPr marL="1518096" indent="0">
              <a:buNone/>
              <a:defRPr sz="2200"/>
            </a:lvl4pPr>
            <a:lvl5pPr marL="2024127" indent="0">
              <a:buNone/>
              <a:defRPr sz="2200"/>
            </a:lvl5pPr>
            <a:lvl6pPr marL="2530159" indent="0">
              <a:buNone/>
              <a:defRPr sz="2200"/>
            </a:lvl6pPr>
            <a:lvl7pPr marL="3036190" indent="0">
              <a:buNone/>
              <a:defRPr sz="2200"/>
            </a:lvl7pPr>
            <a:lvl8pPr marL="3542223" indent="0">
              <a:buNone/>
              <a:defRPr sz="2200"/>
            </a:lvl8pPr>
            <a:lvl9pPr marL="4048255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635706"/>
            <a:ext cx="864108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06032" indent="0">
              <a:buNone/>
              <a:defRPr sz="1400"/>
            </a:lvl2pPr>
            <a:lvl3pPr marL="1012063" indent="0">
              <a:buNone/>
              <a:defRPr sz="1100"/>
            </a:lvl3pPr>
            <a:lvl4pPr marL="1518096" indent="0">
              <a:buNone/>
              <a:defRPr sz="1000"/>
            </a:lvl4pPr>
            <a:lvl5pPr marL="2024127" indent="0">
              <a:buNone/>
              <a:defRPr sz="1000"/>
            </a:lvl5pPr>
            <a:lvl6pPr marL="2530159" indent="0">
              <a:buNone/>
              <a:defRPr sz="1000"/>
            </a:lvl6pPr>
            <a:lvl7pPr marL="3036190" indent="0">
              <a:buNone/>
              <a:defRPr sz="1000"/>
            </a:lvl7pPr>
            <a:lvl8pPr marL="3542223" indent="0">
              <a:buNone/>
              <a:defRPr sz="1000"/>
            </a:lvl8pPr>
            <a:lvl9pPr marL="404825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288371"/>
            <a:ext cx="12961619" cy="1200150"/>
          </a:xfrm>
          <a:prstGeom prst="rect">
            <a:avLst/>
          </a:prstGeom>
        </p:spPr>
        <p:txBody>
          <a:bodyPr vert="horz" lIns="101206" tIns="50604" rIns="101206" bIns="506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680212"/>
            <a:ext cx="12961619" cy="4752261"/>
          </a:xfrm>
          <a:prstGeom prst="rect">
            <a:avLst/>
          </a:prstGeom>
        </p:spPr>
        <p:txBody>
          <a:bodyPr vert="horz" lIns="101206" tIns="50604" rIns="101206" bIns="506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674168"/>
            <a:ext cx="3360420" cy="383382"/>
          </a:xfrm>
          <a:prstGeom prst="rect">
            <a:avLst/>
          </a:prstGeom>
        </p:spPr>
        <p:txBody>
          <a:bodyPr vert="horz" lIns="101206" tIns="50604" rIns="101206" bIns="5060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674168"/>
            <a:ext cx="4560571" cy="383382"/>
          </a:xfrm>
          <a:prstGeom prst="rect">
            <a:avLst/>
          </a:prstGeom>
        </p:spPr>
        <p:txBody>
          <a:bodyPr vert="horz" lIns="101206" tIns="50604" rIns="101206" bIns="5060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6674168"/>
            <a:ext cx="3360420" cy="383382"/>
          </a:xfrm>
          <a:prstGeom prst="rect">
            <a:avLst/>
          </a:prstGeom>
        </p:spPr>
        <p:txBody>
          <a:bodyPr vert="horz" lIns="101206" tIns="50604" rIns="101206" bIns="5060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06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24" indent="-379524" algn="l" defTabSz="101206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02" indent="-316270" algn="l" defTabSz="101206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079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111" indent="-253016" algn="l" defTabSz="101206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144" indent="-253016" algn="l" defTabSz="101206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175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207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238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271" indent="-253016" algn="l" defTabSz="101206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32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063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096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127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159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190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223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algn="l" defTabSz="10120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443" y="3335822"/>
            <a:ext cx="12021737" cy="604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3444" y="4724820"/>
            <a:ext cx="12021736" cy="604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0032" y="2843809"/>
            <a:ext cx="2017834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dirty="0" smtClean="0"/>
              <a:t>Nom d’utilisateur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3442" y="4337022"/>
            <a:ext cx="1611825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dirty="0" smtClean="0"/>
              <a:t>Mot de passe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92744" y="6332111"/>
            <a:ext cx="2496683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Mot de passe oublié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08045" y="5770364"/>
            <a:ext cx="3969441" cy="6146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4441" y="5883779"/>
            <a:ext cx="773455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</a:t>
            </a:r>
            <a:r>
              <a:rPr lang="fr-FR" b="1" dirty="0" smtClean="0">
                <a:solidFill>
                  <a:schemeClr val="bg1"/>
                </a:solidFill>
              </a:rPr>
              <a:t>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25" y="455879"/>
            <a:ext cx="9360080" cy="25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2668" y="2589798"/>
            <a:ext cx="774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Montserrat" pitchFamily="2" charset="0"/>
              </a:rPr>
              <a:t>Voulez </a:t>
            </a:r>
            <a:r>
              <a:rPr lang="fr-FR" sz="2800" b="1" dirty="0">
                <a:latin typeface="Montserrat" pitchFamily="2" charset="0"/>
              </a:rPr>
              <a:t>vous vraiment vous </a:t>
            </a:r>
            <a:r>
              <a:rPr lang="fr-FR" sz="2800" b="1" dirty="0" smtClean="0">
                <a:latin typeface="Montserrat" pitchFamily="2" charset="0"/>
              </a:rPr>
              <a:t>déconnecter ?</a:t>
            </a:r>
            <a:endParaRPr lang="en-GB" sz="2800" b="1" dirty="0">
              <a:latin typeface="Montserrat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14382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94502" y="348648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Oui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9160105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0225" y="3486482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4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12288"/>
              </p:ext>
            </p:extLst>
          </p:nvPr>
        </p:nvGraphicFramePr>
        <p:xfrm>
          <a:off x="5830092" y="2363612"/>
          <a:ext cx="6696745" cy="127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40"/>
                <a:gridCol w="2212090"/>
                <a:gridCol w="1933074"/>
                <a:gridCol w="1865541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Heure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Capacité</a:t>
                      </a:r>
                      <a:endParaRPr lang="en-GB" dirty="0"/>
                    </a:p>
                  </a:txBody>
                  <a:tcPr/>
                </a:tc>
              </a:tr>
              <a:tr h="4821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10h-12h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15h-18h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15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6408812" y="4023812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5193" y="4097707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9505156" y="4016321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867938" y="4812064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07899" y="4097710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771500" y="4885960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1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7992988" y="3071193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49369" y="3145088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sp>
        <p:nvSpPr>
          <p:cNvPr id="25" name="ZoneTexte 10"/>
          <p:cNvSpPr txBox="1">
            <a:spLocks noChangeArrowheads="1"/>
          </p:cNvSpPr>
          <p:nvPr/>
        </p:nvSpPr>
        <p:spPr bwMode="auto">
          <a:xfrm>
            <a:off x="4741515" y="2123885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Jour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6" name="ZoneTexte 13"/>
          <p:cNvSpPr txBox="1">
            <a:spLocks noChangeArrowheads="1"/>
          </p:cNvSpPr>
          <p:nvPr/>
        </p:nvSpPr>
        <p:spPr bwMode="auto">
          <a:xfrm>
            <a:off x="7416924" y="2134002"/>
            <a:ext cx="1905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Heure(</a:t>
            </a:r>
            <a:r>
              <a:rPr lang="fr-FR" dirty="0" err="1" smtClean="0">
                <a:latin typeface="Calibri" pitchFamily="34" charset="0"/>
              </a:rPr>
              <a:t>periode</a:t>
            </a:r>
            <a:r>
              <a:rPr lang="fr-FR" dirty="0" smtClean="0">
                <a:latin typeface="Calibri" pitchFamily="34" charset="0"/>
              </a:rPr>
              <a:t>)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0" name="ZoneTexte 20"/>
          <p:cNvSpPr txBox="1">
            <a:spLocks noChangeArrowheads="1"/>
          </p:cNvSpPr>
          <p:nvPr/>
        </p:nvSpPr>
        <p:spPr bwMode="auto">
          <a:xfrm>
            <a:off x="11521380" y="2158432"/>
            <a:ext cx="11381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Capacité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61595" y="2146508"/>
            <a:ext cx="1739305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9217124" y="2158433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12673508" y="2158432"/>
            <a:ext cx="864462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i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7992988" y="3071193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49369" y="3145088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sp>
        <p:nvSpPr>
          <p:cNvPr id="25" name="ZoneTexte 10"/>
          <p:cNvSpPr txBox="1">
            <a:spLocks noChangeArrowheads="1"/>
          </p:cNvSpPr>
          <p:nvPr/>
        </p:nvSpPr>
        <p:spPr bwMode="auto">
          <a:xfrm>
            <a:off x="4741515" y="2123885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Jour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6" name="ZoneTexte 13"/>
          <p:cNvSpPr txBox="1">
            <a:spLocks noChangeArrowheads="1"/>
          </p:cNvSpPr>
          <p:nvPr/>
        </p:nvSpPr>
        <p:spPr bwMode="auto">
          <a:xfrm>
            <a:off x="7416924" y="2134002"/>
            <a:ext cx="1905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Heure(</a:t>
            </a:r>
            <a:r>
              <a:rPr lang="fr-FR" dirty="0" err="1" smtClean="0">
                <a:latin typeface="Calibri" pitchFamily="34" charset="0"/>
              </a:rPr>
              <a:t>periode</a:t>
            </a:r>
            <a:r>
              <a:rPr lang="fr-FR" dirty="0" smtClean="0">
                <a:latin typeface="Calibri" pitchFamily="34" charset="0"/>
              </a:rPr>
              <a:t>)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0" name="ZoneTexte 20"/>
          <p:cNvSpPr txBox="1">
            <a:spLocks noChangeArrowheads="1"/>
          </p:cNvSpPr>
          <p:nvPr/>
        </p:nvSpPr>
        <p:spPr bwMode="auto">
          <a:xfrm>
            <a:off x="11521380" y="2158432"/>
            <a:ext cx="11381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Capacité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61595" y="2146508"/>
            <a:ext cx="1739305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9217124" y="2158433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12673508" y="2158432"/>
            <a:ext cx="864462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5461595" y="2448322"/>
            <a:ext cx="1739305" cy="180027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44716" y="2237522"/>
            <a:ext cx="1136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Lundi</a:t>
            </a:r>
            <a:endParaRPr lang="en-GB" dirty="0" smtClean="0"/>
          </a:p>
          <a:p>
            <a:r>
              <a:rPr lang="en-GB" dirty="0" smtClean="0"/>
              <a:t>Mardi</a:t>
            </a:r>
          </a:p>
          <a:p>
            <a:r>
              <a:rPr lang="en-GB" dirty="0" err="1" smtClean="0"/>
              <a:t>Mercredi</a:t>
            </a:r>
            <a:endParaRPr lang="en-GB" dirty="0" smtClean="0"/>
          </a:p>
          <a:p>
            <a:r>
              <a:rPr lang="en-GB" dirty="0">
                <a:solidFill>
                  <a:srgbClr val="FF0000"/>
                </a:solidFill>
              </a:rPr>
              <a:t> ̶</a:t>
            </a:r>
            <a:r>
              <a:rPr lang="en-GB" dirty="0" err="1">
                <a:solidFill>
                  <a:srgbClr val="FF0000"/>
                </a:solidFill>
              </a:rPr>
              <a:t>J̶e̶u̶d̶i</a:t>
            </a:r>
            <a:r>
              <a:rPr lang="en-GB" dirty="0" smtClean="0">
                <a:solidFill>
                  <a:srgbClr val="FF0000"/>
                </a:solidFill>
              </a:rPr>
              <a:t>̶</a:t>
            </a:r>
          </a:p>
          <a:p>
            <a:r>
              <a:rPr lang="en-GB" dirty="0" err="1" smtClean="0"/>
              <a:t>Vendredi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Samedi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9227622" y="2454586"/>
            <a:ext cx="2061140" cy="136795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322088" y="2499105"/>
            <a:ext cx="84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8-10</a:t>
            </a:r>
          </a:p>
          <a:p>
            <a:r>
              <a:rPr lang="en-GB" dirty="0" smtClean="0"/>
              <a:t>10-12</a:t>
            </a:r>
          </a:p>
          <a:p>
            <a:r>
              <a:rPr lang="en-GB" dirty="0" smtClean="0"/>
              <a:t>14-16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̶1̶6̶-̶1̶8̶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58252" y="212022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|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5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i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03003"/>
              </p:ext>
            </p:extLst>
          </p:nvPr>
        </p:nvGraphicFramePr>
        <p:xfrm>
          <a:off x="5472708" y="906276"/>
          <a:ext cx="6696745" cy="383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40"/>
                <a:gridCol w="2212090"/>
                <a:gridCol w="1933074"/>
                <a:gridCol w="1865541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Heure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 et </a:t>
                      </a:r>
                      <a:r>
                        <a:rPr lang="en-GB" dirty="0" err="1" smtClean="0"/>
                        <a:t>prenom</a:t>
                      </a:r>
                      <a:endParaRPr lang="en-GB" dirty="0"/>
                    </a:p>
                  </a:txBody>
                  <a:tcPr/>
                </a:tc>
              </a:tr>
              <a:tr h="4821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10h-12h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Majdi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10h-12h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Salma </a:t>
                      </a:r>
                      <a:r>
                        <a:rPr lang="en-GB" sz="1600" dirty="0" err="1" smtClean="0"/>
                        <a:t>Achour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10h-12h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Koussay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Lahsini:p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10h-12h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Radhwen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Shaier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10h-12h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Aymen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Slimene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12/05/2018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10h-12h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Amira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</a:tr>
              <a:tr h="41063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2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13/05/2018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15h-18h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Mohamed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6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76" y="2283353"/>
            <a:ext cx="9075955" cy="25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ZoneTexte 10"/>
          <p:cNvSpPr txBox="1">
            <a:spLocks noChangeArrowheads="1"/>
          </p:cNvSpPr>
          <p:nvPr/>
        </p:nvSpPr>
        <p:spPr bwMode="auto">
          <a:xfrm>
            <a:off x="5544716" y="1663130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20" name="ZoneTexte 13"/>
          <p:cNvSpPr txBox="1">
            <a:spLocks noChangeArrowheads="1"/>
          </p:cNvSpPr>
          <p:nvPr/>
        </p:nvSpPr>
        <p:spPr bwMode="auto">
          <a:xfrm>
            <a:off x="8727838" y="1674441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5616248" y="2376314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Date de naissance: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5737215" y="3131977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j-lt"/>
              </a:rPr>
              <a:t>Téléphone: </a:t>
            </a:r>
          </a:p>
        </p:txBody>
      </p:sp>
      <p:sp>
        <p:nvSpPr>
          <p:cNvPr id="31" name="ZoneTexte 35"/>
          <p:cNvSpPr txBox="1"/>
          <p:nvPr/>
        </p:nvSpPr>
        <p:spPr>
          <a:xfrm>
            <a:off x="5893921" y="3848412"/>
            <a:ext cx="1354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n-lt"/>
              </a:rPr>
              <a:t>E-mail</a:t>
            </a:r>
            <a:r>
              <a:rPr lang="fr-FR" dirty="0"/>
              <a:t>: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57550" y="1685753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10207579" y="1710796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8637017" y="2376315"/>
            <a:ext cx="3642200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7593370" y="3131978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7204686" y="3871036"/>
            <a:ext cx="5074530" cy="36473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7992988" y="4738418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2184" y="4812313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ZoneTexte 10"/>
          <p:cNvSpPr txBox="1">
            <a:spLocks noChangeArrowheads="1"/>
          </p:cNvSpPr>
          <p:nvPr/>
        </p:nvSpPr>
        <p:spPr bwMode="auto">
          <a:xfrm>
            <a:off x="5544716" y="1663130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20" name="ZoneTexte 13"/>
          <p:cNvSpPr txBox="1">
            <a:spLocks noChangeArrowheads="1"/>
          </p:cNvSpPr>
          <p:nvPr/>
        </p:nvSpPr>
        <p:spPr bwMode="auto">
          <a:xfrm>
            <a:off x="8727838" y="1674441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5616248" y="2376314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Date de naissance: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5737215" y="3131977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j-lt"/>
              </a:rPr>
              <a:t>Téléphone: </a:t>
            </a:r>
          </a:p>
        </p:txBody>
      </p:sp>
      <p:sp>
        <p:nvSpPr>
          <p:cNvPr id="31" name="ZoneTexte 35"/>
          <p:cNvSpPr txBox="1"/>
          <p:nvPr/>
        </p:nvSpPr>
        <p:spPr>
          <a:xfrm>
            <a:off x="5893921" y="3848412"/>
            <a:ext cx="1354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>
                <a:latin typeface="+mn-lt"/>
              </a:rPr>
              <a:t>E-mail</a:t>
            </a:r>
            <a:r>
              <a:rPr lang="fr-FR" dirty="0"/>
              <a:t>: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57550" y="1685753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207579" y="1710796"/>
            <a:ext cx="2071638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637017" y="2376315"/>
            <a:ext cx="3642200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xx/xx/</a:t>
            </a:r>
            <a:r>
              <a:rPr lang="en-GB" dirty="0" err="1" smtClean="0">
                <a:solidFill>
                  <a:sysClr val="windowText" lastClr="000000"/>
                </a:solidFill>
              </a:rPr>
              <a:t>xxxx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593370" y="3131978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xxxxxxxx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4686" y="3871036"/>
            <a:ext cx="5074530" cy="36473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xxxxx@xxx.xx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7992988" y="4738418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9369" y="4812313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modifer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09559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41757"/>
              </p:ext>
            </p:extLst>
          </p:nvPr>
        </p:nvGraphicFramePr>
        <p:xfrm>
          <a:off x="4536605" y="2434015"/>
          <a:ext cx="9282652" cy="127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1"/>
                <a:gridCol w="1384769"/>
                <a:gridCol w="1210105"/>
                <a:gridCol w="792088"/>
                <a:gridCol w="792088"/>
                <a:gridCol w="1440160"/>
                <a:gridCol w="3233981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Prenom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Poid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Taille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~calories/j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Régime</a:t>
                      </a:r>
                      <a:endParaRPr lang="en-GB" dirty="0"/>
                    </a:p>
                  </a:txBody>
                  <a:tcPr/>
                </a:tc>
              </a:tr>
              <a:tr h="4821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Majdi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Normocalorique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Malek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3100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Hypocalorique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608612" y="2966969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608612" y="3384426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6120780" y="4079543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7161" y="4153438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9217124" y="4072052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579906" y="4867795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19867" y="4153441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8483468" y="4941691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0" name="ZoneTexte 10"/>
          <p:cNvSpPr txBox="1">
            <a:spLocks noChangeArrowheads="1"/>
          </p:cNvSpPr>
          <p:nvPr/>
        </p:nvSpPr>
        <p:spPr bwMode="auto">
          <a:xfrm>
            <a:off x="5225320" y="1663130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31" name="ZoneTexte 13"/>
          <p:cNvSpPr txBox="1">
            <a:spLocks noChangeArrowheads="1"/>
          </p:cNvSpPr>
          <p:nvPr/>
        </p:nvSpPr>
        <p:spPr bwMode="auto">
          <a:xfrm>
            <a:off x="8727838" y="1616164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32" name="ZoneTexte 20"/>
          <p:cNvSpPr txBox="1">
            <a:spLocks noChangeArrowheads="1"/>
          </p:cNvSpPr>
          <p:nvPr/>
        </p:nvSpPr>
        <p:spPr bwMode="auto">
          <a:xfrm>
            <a:off x="5184676" y="2264236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Taille: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3" name="ZoneTexte 33"/>
          <p:cNvSpPr txBox="1"/>
          <p:nvPr/>
        </p:nvSpPr>
        <p:spPr>
          <a:xfrm>
            <a:off x="5184676" y="2984316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 smtClean="0">
                <a:latin typeface="+mj-lt"/>
              </a:rPr>
              <a:t>Poid</a:t>
            </a:r>
            <a:r>
              <a:rPr lang="fr-FR" dirty="0" smtClean="0">
                <a:latin typeface="+mj-lt"/>
              </a:rPr>
              <a:t>: </a:t>
            </a:r>
            <a:endParaRPr lang="fr-FR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624836" y="2304306"/>
            <a:ext cx="3642200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xxx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24836" y="3006939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920980" y="4780739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10176" y="4854634"/>
            <a:ext cx="98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480820" y="1656234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9770019" y="1616164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2" name="ZoneTexte 33"/>
          <p:cNvSpPr txBox="1"/>
          <p:nvPr/>
        </p:nvSpPr>
        <p:spPr>
          <a:xfrm>
            <a:off x="5184676" y="3560380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~calories/j: </a:t>
            </a:r>
            <a:endParaRPr lang="fr-FR" dirty="0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665292" y="3583003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ZoneTexte 33"/>
          <p:cNvSpPr txBox="1"/>
          <p:nvPr/>
        </p:nvSpPr>
        <p:spPr>
          <a:xfrm>
            <a:off x="5229900" y="4137196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Régime: </a:t>
            </a:r>
            <a:endParaRPr lang="fr-FR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10516" y="4159819"/>
            <a:ext cx="4685847" cy="377487"/>
          </a:xfrm>
          <a:prstGeom prst="round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xxxxx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0" name="ZoneTexte 10"/>
          <p:cNvSpPr txBox="1">
            <a:spLocks noChangeArrowheads="1"/>
          </p:cNvSpPr>
          <p:nvPr/>
        </p:nvSpPr>
        <p:spPr bwMode="auto">
          <a:xfrm>
            <a:off x="5225320" y="1879154"/>
            <a:ext cx="111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Nom:</a:t>
            </a:r>
          </a:p>
        </p:txBody>
      </p:sp>
      <p:sp>
        <p:nvSpPr>
          <p:cNvPr id="31" name="ZoneTexte 13"/>
          <p:cNvSpPr txBox="1">
            <a:spLocks noChangeArrowheads="1"/>
          </p:cNvSpPr>
          <p:nvPr/>
        </p:nvSpPr>
        <p:spPr bwMode="auto">
          <a:xfrm>
            <a:off x="6913621" y="1904196"/>
            <a:ext cx="1470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Calibri" pitchFamily="34" charset="0"/>
              </a:rPr>
              <a:t>Prénom:</a:t>
            </a:r>
          </a:p>
        </p:txBody>
      </p:sp>
      <p:sp>
        <p:nvSpPr>
          <p:cNvPr id="32" name="ZoneTexte 20"/>
          <p:cNvSpPr txBox="1">
            <a:spLocks noChangeArrowheads="1"/>
          </p:cNvSpPr>
          <p:nvPr/>
        </p:nvSpPr>
        <p:spPr bwMode="auto">
          <a:xfrm>
            <a:off x="5184676" y="2264236"/>
            <a:ext cx="291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fr-FR" dirty="0" smtClean="0">
                <a:latin typeface="Calibri" pitchFamily="34" charset="0"/>
              </a:rPr>
              <a:t>Taille: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3" name="ZoneTexte 33"/>
          <p:cNvSpPr txBox="1"/>
          <p:nvPr/>
        </p:nvSpPr>
        <p:spPr>
          <a:xfrm>
            <a:off x="5256684" y="2671083"/>
            <a:ext cx="185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 smtClean="0">
                <a:latin typeface="+mj-lt"/>
              </a:rPr>
              <a:t>Poid</a:t>
            </a:r>
            <a:r>
              <a:rPr lang="fr-FR" dirty="0" smtClean="0">
                <a:latin typeface="+mj-lt"/>
              </a:rPr>
              <a:t>: </a:t>
            </a:r>
            <a:endParaRPr lang="fr-FR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920980" y="4780739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10176" y="4854634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011187" y="1887458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7938546" y="1904196"/>
            <a:ext cx="89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Foulen</a:t>
            </a:r>
            <a:endParaRPr lang="en-GB" dirty="0"/>
          </a:p>
        </p:txBody>
      </p:sp>
      <p:sp>
        <p:nvSpPr>
          <p:cNvPr id="52" name="ZoneTexte 33"/>
          <p:cNvSpPr txBox="1"/>
          <p:nvPr/>
        </p:nvSpPr>
        <p:spPr>
          <a:xfrm>
            <a:off x="5280146" y="3071193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~calories/j: </a:t>
            </a:r>
            <a:endParaRPr lang="fr-FR" dirty="0">
              <a:latin typeface="+mj-lt"/>
            </a:endParaRPr>
          </a:p>
        </p:txBody>
      </p:sp>
      <p:sp>
        <p:nvSpPr>
          <p:cNvPr id="54" name="ZoneTexte 33"/>
          <p:cNvSpPr txBox="1"/>
          <p:nvPr/>
        </p:nvSpPr>
        <p:spPr>
          <a:xfrm>
            <a:off x="5280145" y="3471303"/>
            <a:ext cx="144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smtClean="0">
                <a:latin typeface="+mj-lt"/>
              </a:rPr>
              <a:t>Régime: </a:t>
            </a:r>
            <a:endParaRPr lang="fr-FR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9980" y="2264236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76764" y="2671083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536774" y="3071193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58471" y="3471303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112668" y="2589798"/>
            <a:ext cx="831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Montserrat" pitchFamily="2" charset="0"/>
              </a:rPr>
              <a:t>Voulez </a:t>
            </a:r>
            <a:r>
              <a:rPr lang="fr-FR" sz="2800" b="1" dirty="0">
                <a:latin typeface="Montserrat" pitchFamily="2" charset="0"/>
              </a:rPr>
              <a:t>vous vraiment </a:t>
            </a:r>
            <a:r>
              <a:rPr lang="fr-FR" sz="2800" b="1" dirty="0" smtClean="0">
                <a:latin typeface="Montserrat" pitchFamily="2" charset="0"/>
              </a:rPr>
              <a:t>supprimer cette fiche?</a:t>
            </a:r>
            <a:endParaRPr lang="en-GB" sz="2800" b="1" dirty="0">
              <a:latin typeface="Montserrat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14382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4502" y="348648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Oui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9160105" y="3412587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40225" y="3486482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950" y="349290"/>
            <a:ext cx="13382686" cy="6577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180" y="1397083"/>
            <a:ext cx="3456384" cy="748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180" y="2303464"/>
            <a:ext cx="3456384" cy="64891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180" y="3958709"/>
            <a:ext cx="3487277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180" y="511594"/>
            <a:ext cx="3456384" cy="7797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80" y="1584226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196" y="2399232"/>
            <a:ext cx="3343261" cy="409973"/>
          </a:xfrm>
          <a:prstGeom prst="rect">
            <a:avLst/>
          </a:prstGeom>
          <a:noFill/>
        </p:spPr>
        <p:txBody>
          <a:bodyPr wrap="none" lIns="101206" tIns="50604" rIns="101206" bIns="50604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3256686" y="358080"/>
            <a:ext cx="562569" cy="450057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0180" y="696463"/>
            <a:ext cx="3456384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Fiche Personnelle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92588" y="349290"/>
            <a:ext cx="0" cy="657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558" y="3827275"/>
            <a:ext cx="3883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9" descr="870x489_calendrier-mai-2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" y="4988578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20180" y="4143578"/>
            <a:ext cx="3487277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181" y="3071193"/>
            <a:ext cx="3456384" cy="56706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206" tIns="50604" rIns="101206" bIns="50604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92188" y="3160825"/>
            <a:ext cx="3384376" cy="409973"/>
          </a:xfrm>
          <a:prstGeom prst="rect">
            <a:avLst/>
          </a:prstGeom>
          <a:noFill/>
        </p:spPr>
        <p:txBody>
          <a:bodyPr wrap="square" lIns="101206" tIns="50604" rIns="101206" bIns="50604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Déconexion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34" y="6120730"/>
            <a:ext cx="2415091" cy="669025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560940" y="4032498"/>
            <a:ext cx="2793323" cy="5479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50136" y="4106393"/>
            <a:ext cx="120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</a:t>
            </a:r>
            <a:endParaRPr lang="en-GB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539"/>
              </p:ext>
            </p:extLst>
          </p:nvPr>
        </p:nvGraphicFramePr>
        <p:xfrm>
          <a:off x="4752628" y="2296155"/>
          <a:ext cx="8785343" cy="127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53"/>
                <a:gridCol w="1310581"/>
                <a:gridCol w="1145275"/>
                <a:gridCol w="749653"/>
                <a:gridCol w="749653"/>
                <a:gridCol w="1363005"/>
                <a:gridCol w="30607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Prenom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Poid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Taille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xxx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xxxx</a:t>
                      </a:r>
                      <a:endParaRPr lang="en-GB" dirty="0"/>
                    </a:p>
                  </a:txBody>
                  <a:tcPr/>
                </a:tc>
              </a:tr>
              <a:tr h="4821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Majdi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xxx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xxxxx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Lahsini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Malek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xxx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xxxxxx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824636" y="2808362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824636" y="3225819"/>
            <a:ext cx="216024" cy="20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382</Words>
  <Application>Microsoft Office PowerPoint</Application>
  <PresentationFormat>Custom</PresentationFormat>
  <Paragraphs>212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</dc:creator>
  <cp:lastModifiedBy>Spyr0z Sad</cp:lastModifiedBy>
  <cp:revision>24</cp:revision>
  <dcterms:created xsi:type="dcterms:W3CDTF">2018-10-27T15:47:18Z</dcterms:created>
  <dcterms:modified xsi:type="dcterms:W3CDTF">2018-11-04T19:15:08Z</dcterms:modified>
</cp:coreProperties>
</file>