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98" r:id="rId3"/>
    <p:sldId id="305" r:id="rId4"/>
    <p:sldId id="267" r:id="rId5"/>
    <p:sldId id="268" r:id="rId6"/>
    <p:sldId id="269" r:id="rId7"/>
    <p:sldId id="299" r:id="rId8"/>
    <p:sldId id="301" r:id="rId9"/>
    <p:sldId id="303" r:id="rId10"/>
    <p:sldId id="314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DC3CB2"/>
    <a:srgbClr val="CDDCFB"/>
    <a:srgbClr val="004386"/>
    <a:srgbClr val="CBD3EB"/>
    <a:srgbClr val="0066CC"/>
    <a:srgbClr val="D6DCE2"/>
    <a:srgbClr val="99A8B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920" autoAdjust="0"/>
    <p:restoredTop sz="94624" autoAdjust="0"/>
  </p:normalViewPr>
  <p:slideViewPr>
    <p:cSldViewPr>
      <p:cViewPr>
        <p:scale>
          <a:sx n="75" d="100"/>
          <a:sy n="75" d="100"/>
        </p:scale>
        <p:origin x="-112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1CF6316-8E13-4B81-939A-34F4EF6EB4B4}" type="datetimeFigureOut">
              <a:rPr lang="fr-FR"/>
              <a:pPr>
                <a:defRPr/>
              </a:pPr>
              <a:t>04/11/2018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5F4F6A8-7982-4EF7-B594-792CF6CF2A2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smtClean="0"/>
              <a:t>f</a:t>
            </a:r>
          </a:p>
        </p:txBody>
      </p:sp>
      <p:sp>
        <p:nvSpPr>
          <p:cNvPr id="337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85FD881-1D21-464C-B6A2-23769D20F979}" type="slidenum">
              <a:rPr lang="fr-FR" smtClean="0"/>
              <a:pPr/>
              <a:t>2</a:t>
            </a:fld>
            <a:endParaRPr lang="fr-F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smtClean="0"/>
              <a:t>f</a:t>
            </a:r>
          </a:p>
        </p:txBody>
      </p:sp>
      <p:sp>
        <p:nvSpPr>
          <p:cNvPr id="337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85FD881-1D21-464C-B6A2-23769D20F979}" type="slidenum">
              <a:rPr lang="fr-FR" smtClean="0"/>
              <a:pPr/>
              <a:t>13</a:t>
            </a:fld>
            <a:endParaRPr 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smtClean="0"/>
              <a:t>f</a:t>
            </a:r>
          </a:p>
        </p:txBody>
      </p:sp>
      <p:sp>
        <p:nvSpPr>
          <p:cNvPr id="337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85FD881-1D21-464C-B6A2-23769D20F979}" type="slidenum">
              <a:rPr lang="fr-FR" smtClean="0"/>
              <a:pPr/>
              <a:t>14</a:t>
            </a:fld>
            <a:endParaRPr 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smtClean="0"/>
              <a:t>f</a:t>
            </a:r>
          </a:p>
        </p:txBody>
      </p:sp>
      <p:sp>
        <p:nvSpPr>
          <p:cNvPr id="337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85FD881-1D21-464C-B6A2-23769D20F979}" type="slidenum">
              <a:rPr lang="fr-FR" smtClean="0"/>
              <a:pPr/>
              <a:t>15</a:t>
            </a:fld>
            <a:endParaRPr 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smtClean="0"/>
              <a:t>f</a:t>
            </a:r>
          </a:p>
        </p:txBody>
      </p:sp>
      <p:sp>
        <p:nvSpPr>
          <p:cNvPr id="337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85FD881-1D21-464C-B6A2-23769D20F979}" type="slidenum">
              <a:rPr lang="fr-FR" smtClean="0"/>
              <a:pPr/>
              <a:t>16</a:t>
            </a:fld>
            <a:endParaRPr lang="fr-F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smtClean="0"/>
              <a:t>f</a:t>
            </a:r>
          </a:p>
        </p:txBody>
      </p:sp>
      <p:sp>
        <p:nvSpPr>
          <p:cNvPr id="337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85FD881-1D21-464C-B6A2-23769D20F979}" type="slidenum">
              <a:rPr lang="fr-FR" smtClean="0"/>
              <a:pPr/>
              <a:t>17</a:t>
            </a:fld>
            <a:endParaRPr 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smtClean="0"/>
              <a:t>f</a:t>
            </a:r>
          </a:p>
        </p:txBody>
      </p:sp>
      <p:sp>
        <p:nvSpPr>
          <p:cNvPr id="337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85FD881-1D21-464C-B6A2-23769D20F979}" type="slidenum">
              <a:rPr lang="fr-FR" smtClean="0"/>
              <a:pPr/>
              <a:t>18</a:t>
            </a:fld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smtClean="0"/>
              <a:t>f</a:t>
            </a:r>
          </a:p>
        </p:txBody>
      </p:sp>
      <p:sp>
        <p:nvSpPr>
          <p:cNvPr id="337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85FD881-1D21-464C-B6A2-23769D20F979}" type="slidenum">
              <a:rPr lang="fr-FR" smtClean="0"/>
              <a:pPr/>
              <a:t>3</a:t>
            </a:fld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smtClean="0"/>
          </a:p>
        </p:txBody>
      </p:sp>
      <p:sp>
        <p:nvSpPr>
          <p:cNvPr id="2765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51EA79E-FC39-4591-9462-214186F019E9}" type="slidenum">
              <a:rPr lang="fr-FR" smtClean="0"/>
              <a:pPr/>
              <a:t>4</a:t>
            </a:fld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dirty="0" smtClean="0"/>
              <a:t>f</a:t>
            </a:r>
          </a:p>
        </p:txBody>
      </p:sp>
      <p:sp>
        <p:nvSpPr>
          <p:cNvPr id="337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85FD881-1D21-464C-B6A2-23769D20F979}" type="slidenum">
              <a:rPr lang="fr-FR" smtClean="0"/>
              <a:pPr/>
              <a:t>7</a:t>
            </a:fld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smtClean="0"/>
              <a:t>f</a:t>
            </a:r>
          </a:p>
        </p:txBody>
      </p:sp>
      <p:sp>
        <p:nvSpPr>
          <p:cNvPr id="337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85FD881-1D21-464C-B6A2-23769D20F979}" type="slidenum">
              <a:rPr lang="fr-FR" smtClean="0"/>
              <a:pPr/>
              <a:t>8</a:t>
            </a:fld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smtClean="0"/>
              <a:t>f</a:t>
            </a:r>
          </a:p>
        </p:txBody>
      </p:sp>
      <p:sp>
        <p:nvSpPr>
          <p:cNvPr id="337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85FD881-1D21-464C-B6A2-23769D20F979}" type="slidenum">
              <a:rPr lang="fr-FR" smtClean="0"/>
              <a:pPr/>
              <a:t>9</a:t>
            </a:fld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smtClean="0"/>
              <a:t>f</a:t>
            </a:r>
          </a:p>
        </p:txBody>
      </p:sp>
      <p:sp>
        <p:nvSpPr>
          <p:cNvPr id="337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85FD881-1D21-464C-B6A2-23769D20F979}" type="slidenum">
              <a:rPr lang="fr-FR" smtClean="0"/>
              <a:pPr/>
              <a:t>10</a:t>
            </a:fld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smtClean="0"/>
              <a:t>f</a:t>
            </a:r>
          </a:p>
        </p:txBody>
      </p:sp>
      <p:sp>
        <p:nvSpPr>
          <p:cNvPr id="337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85FD881-1D21-464C-B6A2-23769D20F979}" type="slidenum">
              <a:rPr lang="fr-FR" smtClean="0"/>
              <a:pPr/>
              <a:t>11</a:t>
            </a:fld>
            <a:endParaRPr 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smtClean="0"/>
              <a:t>f</a:t>
            </a:r>
          </a:p>
        </p:txBody>
      </p:sp>
      <p:sp>
        <p:nvSpPr>
          <p:cNvPr id="337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85FD881-1D21-464C-B6A2-23769D20F979}" type="slidenum">
              <a:rPr lang="fr-FR" smtClean="0"/>
              <a:pPr/>
              <a:t>12</a:t>
            </a:fld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6AE41-BC8C-40C1-9D32-7047C333455A}" type="datetime1">
              <a:rPr lang="fr-FR" smtClean="0"/>
              <a:pPr>
                <a:defRPr/>
              </a:pPr>
              <a:t>04/11/2018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1B1B5-AF91-4E01-B842-FCACC8D62EA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2CA81-D939-4A85-97FF-9B54D0747713}" type="datetime1">
              <a:rPr lang="fr-FR" smtClean="0"/>
              <a:pPr>
                <a:defRPr/>
              </a:pPr>
              <a:t>04/11/2018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F213C-F053-4D43-AA7C-BBEB74E7602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1BB33-D366-4CB3-8092-7956AE54E596}" type="datetime1">
              <a:rPr lang="fr-FR" smtClean="0"/>
              <a:pPr>
                <a:defRPr/>
              </a:pPr>
              <a:t>04/11/2018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866AE-2DB7-4A50-893F-AA5C5AEF9AB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09515-1518-4E89-8E2A-C055AFCAA954}" type="datetime1">
              <a:rPr lang="fr-FR" smtClean="0"/>
              <a:pPr>
                <a:defRPr/>
              </a:pPr>
              <a:t>04/11/2018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4D495-10DD-4ED2-9E02-C4F08B8DFD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6F558-FA4E-4BCC-940C-50640E0A3606}" type="datetime1">
              <a:rPr lang="fr-FR" smtClean="0"/>
              <a:pPr>
                <a:defRPr/>
              </a:pPr>
              <a:t>04/11/2018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AA2BB-C33B-4D9E-8130-C714442B86B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A7DC9-A7AB-4F2C-8493-66660D4455D0}" type="datetime1">
              <a:rPr lang="fr-FR" smtClean="0"/>
              <a:pPr>
                <a:defRPr/>
              </a:pPr>
              <a:t>04/11/2018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3079B-0225-4EB0-BBC8-468CBBE2590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AA166-557B-4588-9B1A-EA43B5A33AAA}" type="datetime1">
              <a:rPr lang="fr-FR" smtClean="0"/>
              <a:pPr>
                <a:defRPr/>
              </a:pPr>
              <a:t>04/11/2018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FFA1-7328-45ED-9DD5-668B256F1B0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D4007-3854-47E6-9106-BBE62E4AFC61}" type="datetime1">
              <a:rPr lang="fr-FR" smtClean="0"/>
              <a:pPr>
                <a:defRPr/>
              </a:pPr>
              <a:t>04/11/2018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2135F-574D-4CD2-9F84-386453CD1FE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32F74-037A-4178-B4DD-26D35E96BDB4}" type="datetime1">
              <a:rPr lang="fr-FR" smtClean="0"/>
              <a:pPr>
                <a:defRPr/>
              </a:pPr>
              <a:t>04/11/2018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47BC1-E627-4AA5-97E8-0603B8EFAE5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1A5C4-87BD-4C3B-933A-7BF4B64B3C54}" type="datetime1">
              <a:rPr lang="fr-FR" smtClean="0"/>
              <a:pPr>
                <a:defRPr/>
              </a:pPr>
              <a:t>04/11/2018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299C9-2230-43C2-AD73-4134F598E97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43E73-B545-454B-80AA-C92CCB9B0F4F}" type="datetime1">
              <a:rPr lang="fr-FR" smtClean="0"/>
              <a:pPr>
                <a:defRPr/>
              </a:pPr>
              <a:t>04/11/2018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C0EB0-E639-4E96-A017-ADAD65C5798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9B4D3F3-3C88-4D91-8964-C4F639123C91}" type="datetime1">
              <a:rPr lang="fr-FR" smtClean="0"/>
              <a:pPr>
                <a:defRPr/>
              </a:pPr>
              <a:t>04/11/2018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42FE2C3-7B5E-4BD1-8493-2296006D8A8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10" Type="http://schemas.openxmlformats.org/officeDocument/2006/relationships/image" Target="../media/image3.jpeg"/><Relationship Id="rId4" Type="http://schemas.openxmlformats.org/officeDocument/2006/relationships/slide" Target="slide14.xml"/><Relationship Id="rId9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11.xml"/><Relationship Id="rId12" Type="http://schemas.openxmlformats.org/officeDocument/2006/relationships/slide" Target="slide17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slide" Target="slide18.xml"/><Relationship Id="rId5" Type="http://schemas.openxmlformats.org/officeDocument/2006/relationships/slide" Target="slide9.xml"/><Relationship Id="rId15" Type="http://schemas.openxmlformats.org/officeDocument/2006/relationships/slide" Target="slide3.xml"/><Relationship Id="rId10" Type="http://schemas.openxmlformats.org/officeDocument/2006/relationships/slide" Target="slide13.xml"/><Relationship Id="rId4" Type="http://schemas.openxmlformats.org/officeDocument/2006/relationships/slide" Target="slide2.xml"/><Relationship Id="rId9" Type="http://schemas.openxmlformats.org/officeDocument/2006/relationships/slide" Target="slide16.xml"/><Relationship Id="rId1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2.png"/><Relationship Id="rId7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10" Type="http://schemas.openxmlformats.org/officeDocument/2006/relationships/image" Target="../media/image3.jpeg"/><Relationship Id="rId4" Type="http://schemas.openxmlformats.org/officeDocument/2006/relationships/slide" Target="slide2.xml"/><Relationship Id="rId9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42938" y="857250"/>
            <a:ext cx="7715250" cy="53578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500438" y="3143250"/>
            <a:ext cx="3000375" cy="7858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23" name="Image 22" descr="44859431_2428488283860355_3170679470772191232_n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sp>
        <p:nvSpPr>
          <p:cNvPr id="24" name="Rectangle à coins arrondis 23"/>
          <p:cNvSpPr/>
          <p:nvPr/>
        </p:nvSpPr>
        <p:spPr>
          <a:xfrm>
            <a:off x="3286125" y="5429250"/>
            <a:ext cx="2571750" cy="7143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6" name="Rectangle à coins arrondis 5">
            <a:hlinkClick r:id="rId2" action="ppaction://hlinksldjump"/>
          </p:cNvPr>
          <p:cNvSpPr/>
          <p:nvPr/>
        </p:nvSpPr>
        <p:spPr>
          <a:xfrm>
            <a:off x="3143240" y="5286388"/>
            <a:ext cx="3143272" cy="85725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i="1" u="sng" dirty="0" smtClean="0"/>
              <a:t>login</a:t>
            </a:r>
            <a:endParaRPr lang="fr-FR" sz="2400" b="1" i="1" u="sng" dirty="0"/>
          </a:p>
        </p:txBody>
      </p:sp>
      <p:sp>
        <p:nvSpPr>
          <p:cNvPr id="7" name="Rectangle 6"/>
          <p:cNvSpPr/>
          <p:nvPr/>
        </p:nvSpPr>
        <p:spPr>
          <a:xfrm>
            <a:off x="714348" y="3143248"/>
            <a:ext cx="7786742" cy="64294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14348" y="4429132"/>
            <a:ext cx="7786742" cy="64294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500042"/>
            <a:ext cx="8429684" cy="6215106"/>
          </a:xfrm>
          <a:prstGeom prst="rect">
            <a:avLst/>
          </a:prstGeom>
          <a:gradFill flip="none" rotWithShape="1">
            <a:gsLst>
              <a:gs pos="0">
                <a:srgbClr val="CBD3EB">
                  <a:shade val="30000"/>
                  <a:satMod val="115000"/>
                </a:srgbClr>
              </a:gs>
              <a:gs pos="50000">
                <a:srgbClr val="CBD3EB">
                  <a:shade val="67500"/>
                  <a:satMod val="115000"/>
                </a:srgbClr>
              </a:gs>
              <a:gs pos="100000">
                <a:srgbClr val="CBD3EB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5605" name="Image 4" descr="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642938"/>
            <a:ext cx="214312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gauche 19">
            <a:hlinkClick r:id="rId4" action="ppaction://hlinksldjump"/>
          </p:cNvPr>
          <p:cNvSpPr/>
          <p:nvPr/>
        </p:nvSpPr>
        <p:spPr>
          <a:xfrm>
            <a:off x="357158" y="6286520"/>
            <a:ext cx="642938" cy="357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6215074" y="5786454"/>
            <a:ext cx="2214578" cy="785818"/>
          </a:xfrm>
          <a:prstGeom prst="right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/>
          <p:cNvSpPr/>
          <p:nvPr/>
        </p:nvSpPr>
        <p:spPr>
          <a:xfrm>
            <a:off x="6500826" y="5000636"/>
            <a:ext cx="928694" cy="642942"/>
          </a:xfrm>
          <a:prstGeom prst="down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6643702" y="5857892"/>
            <a:ext cx="1928826" cy="5715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 smtClean="0"/>
              <a:t>menu principal</a:t>
            </a:r>
            <a:endParaRPr lang="fr-FR" sz="1600" b="1" i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7000892" y="1357298"/>
            <a:ext cx="1643074" cy="5715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hlinkClick r:id="rId5" action="ppaction://hlinksldjump"/>
              </a:rPr>
              <a:t>Déconnexion</a:t>
            </a:r>
            <a:r>
              <a:rPr lang="fr-FR" dirty="0" smtClean="0"/>
              <a:t>  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642910" y="500042"/>
            <a:ext cx="8143932" cy="6072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357422" y="442913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2357422" y="371475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357422" y="300037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2357422" y="22859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4643438" y="51435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4643438" y="442913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4643438" y="371475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4643438" y="300037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643438" y="22859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2357422" y="58578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643438" y="15716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2357422" y="15716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2357422" y="51435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643438" y="58578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1071538" y="242886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 de</a:t>
            </a:r>
            <a:endParaRPr lang="fr-FR" dirty="0"/>
          </a:p>
        </p:txBody>
      </p:sp>
      <p:sp>
        <p:nvSpPr>
          <p:cNvPr id="41" name="Ellipse 40"/>
          <p:cNvSpPr/>
          <p:nvPr/>
        </p:nvSpPr>
        <p:spPr>
          <a:xfrm>
            <a:off x="1071538" y="3071810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 de</a:t>
            </a:r>
            <a:endParaRPr lang="fr-FR" dirty="0"/>
          </a:p>
        </p:txBody>
      </p:sp>
      <p:sp>
        <p:nvSpPr>
          <p:cNvPr id="42" name="Ellipse 41"/>
          <p:cNvSpPr/>
          <p:nvPr/>
        </p:nvSpPr>
        <p:spPr>
          <a:xfrm>
            <a:off x="1071538" y="457200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 de</a:t>
            </a:r>
            <a:endParaRPr lang="fr-FR" dirty="0"/>
          </a:p>
        </p:txBody>
      </p:sp>
      <p:sp>
        <p:nvSpPr>
          <p:cNvPr id="44" name="Ellipse 43"/>
          <p:cNvSpPr/>
          <p:nvPr/>
        </p:nvSpPr>
        <p:spPr>
          <a:xfrm>
            <a:off x="1142976" y="528638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 de</a:t>
            </a:r>
            <a:endParaRPr lang="fr-FR" dirty="0"/>
          </a:p>
        </p:txBody>
      </p:sp>
      <p:sp>
        <p:nvSpPr>
          <p:cNvPr id="45" name="Ellipse 44"/>
          <p:cNvSpPr/>
          <p:nvPr/>
        </p:nvSpPr>
        <p:spPr>
          <a:xfrm>
            <a:off x="1142976" y="600076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 de</a:t>
            </a:r>
            <a:endParaRPr lang="fr-FR" dirty="0"/>
          </a:p>
        </p:txBody>
      </p:sp>
      <p:sp>
        <p:nvSpPr>
          <p:cNvPr id="46" name="Ellipse 45"/>
          <p:cNvSpPr/>
          <p:nvPr/>
        </p:nvSpPr>
        <p:spPr>
          <a:xfrm>
            <a:off x="1000100" y="171448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Lu de</a:t>
            </a:r>
            <a:endParaRPr lang="fr-FR" dirty="0"/>
          </a:p>
        </p:txBody>
      </p:sp>
      <p:sp>
        <p:nvSpPr>
          <p:cNvPr id="47" name="Ellipse 46"/>
          <p:cNvSpPr/>
          <p:nvPr/>
        </p:nvSpPr>
        <p:spPr>
          <a:xfrm>
            <a:off x="1071538" y="385762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Je de</a:t>
            </a:r>
            <a:endParaRPr lang="fr-FR" dirty="0"/>
          </a:p>
        </p:txBody>
      </p:sp>
      <p:sp>
        <p:nvSpPr>
          <p:cNvPr id="48" name="Ellipse 47"/>
          <p:cNvSpPr/>
          <p:nvPr/>
        </p:nvSpPr>
        <p:spPr>
          <a:xfrm>
            <a:off x="4000496" y="171448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0" name="Ellipse 49"/>
          <p:cNvSpPr/>
          <p:nvPr/>
        </p:nvSpPr>
        <p:spPr>
          <a:xfrm>
            <a:off x="4000496" y="2500306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1" name="Ellipse 50"/>
          <p:cNvSpPr/>
          <p:nvPr/>
        </p:nvSpPr>
        <p:spPr>
          <a:xfrm>
            <a:off x="4000496" y="3214686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2" name="Ellipse 51"/>
          <p:cNvSpPr/>
          <p:nvPr/>
        </p:nvSpPr>
        <p:spPr>
          <a:xfrm>
            <a:off x="4000496" y="3929066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3" name="Ellipse 52"/>
          <p:cNvSpPr/>
          <p:nvPr/>
        </p:nvSpPr>
        <p:spPr>
          <a:xfrm>
            <a:off x="4000496" y="457200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4" name="Ellipse 53"/>
          <p:cNvSpPr/>
          <p:nvPr/>
        </p:nvSpPr>
        <p:spPr>
          <a:xfrm>
            <a:off x="4000496" y="528638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4000496" y="600076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6" name="Rectangle 55"/>
          <p:cNvSpPr/>
          <p:nvPr/>
        </p:nvSpPr>
        <p:spPr>
          <a:xfrm>
            <a:off x="3286116" y="571480"/>
            <a:ext cx="1928826" cy="928694"/>
          </a:xfrm>
          <a:prstGeom prst="rect">
            <a:avLst/>
          </a:prstGeom>
          <a:ln/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Salle de dance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3" name="Multiplier 42"/>
          <p:cNvSpPr/>
          <p:nvPr/>
        </p:nvSpPr>
        <p:spPr>
          <a:xfrm>
            <a:off x="7715272" y="714356"/>
            <a:ext cx="571504" cy="428628"/>
          </a:xfrm>
          <a:prstGeom prst="mathMultiply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500042"/>
            <a:ext cx="8429684" cy="6215106"/>
          </a:xfrm>
          <a:prstGeom prst="rect">
            <a:avLst/>
          </a:prstGeom>
          <a:gradFill flip="none" rotWithShape="1">
            <a:gsLst>
              <a:gs pos="0">
                <a:srgbClr val="CBD3EB">
                  <a:shade val="30000"/>
                  <a:satMod val="115000"/>
                </a:srgbClr>
              </a:gs>
              <a:gs pos="50000">
                <a:srgbClr val="CBD3EB">
                  <a:shade val="67500"/>
                  <a:satMod val="115000"/>
                </a:srgbClr>
              </a:gs>
              <a:gs pos="100000">
                <a:srgbClr val="CBD3EB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5605" name="Image 4" descr="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642938"/>
            <a:ext cx="214312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gauche 19">
            <a:hlinkClick r:id="rId4" action="ppaction://hlinksldjump"/>
          </p:cNvPr>
          <p:cNvSpPr/>
          <p:nvPr/>
        </p:nvSpPr>
        <p:spPr>
          <a:xfrm>
            <a:off x="357158" y="6286520"/>
            <a:ext cx="642938" cy="357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6215074" y="5786454"/>
            <a:ext cx="2214578" cy="785818"/>
          </a:xfrm>
          <a:prstGeom prst="right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/>
          <p:cNvSpPr/>
          <p:nvPr/>
        </p:nvSpPr>
        <p:spPr>
          <a:xfrm>
            <a:off x="6500826" y="5000636"/>
            <a:ext cx="928694" cy="642942"/>
          </a:xfrm>
          <a:prstGeom prst="down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6643702" y="5857892"/>
            <a:ext cx="1928826" cy="5715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 smtClean="0">
                <a:hlinkClick r:id="rId5" action="ppaction://hlinksldjump"/>
              </a:rPr>
              <a:t>Espace</a:t>
            </a:r>
            <a:r>
              <a:rPr lang="fr-FR" sz="1600" b="1" i="1" dirty="0" smtClean="0"/>
              <a:t> coach</a:t>
            </a:r>
            <a:endParaRPr lang="fr-FR" sz="1600" b="1" i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6929454" y="1500174"/>
            <a:ext cx="1643074" cy="5715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hlinkClick r:id="rId6" action="ppaction://hlinksldjump"/>
              </a:rPr>
              <a:t>Déconnexion</a:t>
            </a:r>
            <a:r>
              <a:rPr lang="fr-FR" dirty="0" smtClean="0"/>
              <a:t>  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642910" y="500042"/>
            <a:ext cx="8143932" cy="6072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357422" y="442913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2357422" y="371475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357422" y="300037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2357422" y="22859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4643438" y="51435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4643438" y="442913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4643438" y="371475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4643438" y="300037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643438" y="22859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2357422" y="58578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643438" y="15716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2357422" y="15716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2357422" y="51435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643438" y="58578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1071538" y="242886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 de</a:t>
            </a:r>
            <a:endParaRPr lang="fr-FR" dirty="0"/>
          </a:p>
        </p:txBody>
      </p:sp>
      <p:sp>
        <p:nvSpPr>
          <p:cNvPr id="41" name="Ellipse 40"/>
          <p:cNvSpPr/>
          <p:nvPr/>
        </p:nvSpPr>
        <p:spPr>
          <a:xfrm>
            <a:off x="1071538" y="3071810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 de</a:t>
            </a:r>
            <a:endParaRPr lang="fr-FR" dirty="0"/>
          </a:p>
        </p:txBody>
      </p:sp>
      <p:sp>
        <p:nvSpPr>
          <p:cNvPr id="42" name="Ellipse 41"/>
          <p:cNvSpPr/>
          <p:nvPr/>
        </p:nvSpPr>
        <p:spPr>
          <a:xfrm>
            <a:off x="1071538" y="457200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 de</a:t>
            </a:r>
            <a:endParaRPr lang="fr-FR" dirty="0"/>
          </a:p>
        </p:txBody>
      </p:sp>
      <p:sp>
        <p:nvSpPr>
          <p:cNvPr id="44" name="Ellipse 43"/>
          <p:cNvSpPr/>
          <p:nvPr/>
        </p:nvSpPr>
        <p:spPr>
          <a:xfrm>
            <a:off x="1142976" y="528638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 de</a:t>
            </a:r>
            <a:endParaRPr lang="fr-FR" dirty="0"/>
          </a:p>
        </p:txBody>
      </p:sp>
      <p:sp>
        <p:nvSpPr>
          <p:cNvPr id="45" name="Ellipse 44"/>
          <p:cNvSpPr/>
          <p:nvPr/>
        </p:nvSpPr>
        <p:spPr>
          <a:xfrm>
            <a:off x="1142976" y="600076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 de</a:t>
            </a:r>
            <a:endParaRPr lang="fr-FR" dirty="0"/>
          </a:p>
        </p:txBody>
      </p:sp>
      <p:sp>
        <p:nvSpPr>
          <p:cNvPr id="46" name="Ellipse 45"/>
          <p:cNvSpPr/>
          <p:nvPr/>
        </p:nvSpPr>
        <p:spPr>
          <a:xfrm>
            <a:off x="1000100" y="171448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Lu de</a:t>
            </a:r>
            <a:endParaRPr lang="fr-FR" dirty="0"/>
          </a:p>
        </p:txBody>
      </p:sp>
      <p:sp>
        <p:nvSpPr>
          <p:cNvPr id="47" name="Ellipse 46"/>
          <p:cNvSpPr/>
          <p:nvPr/>
        </p:nvSpPr>
        <p:spPr>
          <a:xfrm>
            <a:off x="1071538" y="385762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Je de</a:t>
            </a:r>
            <a:endParaRPr lang="fr-FR" dirty="0"/>
          </a:p>
        </p:txBody>
      </p:sp>
      <p:sp>
        <p:nvSpPr>
          <p:cNvPr id="48" name="Ellipse 47"/>
          <p:cNvSpPr/>
          <p:nvPr/>
        </p:nvSpPr>
        <p:spPr>
          <a:xfrm>
            <a:off x="4000496" y="171448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0" name="Ellipse 49"/>
          <p:cNvSpPr/>
          <p:nvPr/>
        </p:nvSpPr>
        <p:spPr>
          <a:xfrm>
            <a:off x="4000496" y="2500306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1" name="Ellipse 50"/>
          <p:cNvSpPr/>
          <p:nvPr/>
        </p:nvSpPr>
        <p:spPr>
          <a:xfrm>
            <a:off x="4000496" y="3214686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2" name="Ellipse 51"/>
          <p:cNvSpPr/>
          <p:nvPr/>
        </p:nvSpPr>
        <p:spPr>
          <a:xfrm>
            <a:off x="4000496" y="3929066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3" name="Ellipse 52"/>
          <p:cNvSpPr/>
          <p:nvPr/>
        </p:nvSpPr>
        <p:spPr>
          <a:xfrm>
            <a:off x="4000496" y="457200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4" name="Ellipse 53"/>
          <p:cNvSpPr/>
          <p:nvPr/>
        </p:nvSpPr>
        <p:spPr>
          <a:xfrm>
            <a:off x="4000496" y="528638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4000496" y="600076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6" name="Rectangle 55"/>
          <p:cNvSpPr/>
          <p:nvPr/>
        </p:nvSpPr>
        <p:spPr>
          <a:xfrm>
            <a:off x="3286116" y="571480"/>
            <a:ext cx="1928826" cy="928694"/>
          </a:xfrm>
          <a:prstGeom prst="rect">
            <a:avLst/>
          </a:prstGeom>
          <a:ln/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Salle de musculation   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3" name="Multiplier 42"/>
          <p:cNvSpPr/>
          <p:nvPr/>
        </p:nvSpPr>
        <p:spPr>
          <a:xfrm>
            <a:off x="7715272" y="714356"/>
            <a:ext cx="571504" cy="428628"/>
          </a:xfrm>
          <a:prstGeom prst="mathMultiply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500042"/>
            <a:ext cx="8429684" cy="6215106"/>
          </a:xfrm>
          <a:prstGeom prst="rect">
            <a:avLst/>
          </a:prstGeom>
          <a:gradFill flip="none" rotWithShape="1">
            <a:gsLst>
              <a:gs pos="0">
                <a:srgbClr val="CBD3EB">
                  <a:shade val="30000"/>
                  <a:satMod val="115000"/>
                </a:srgbClr>
              </a:gs>
              <a:gs pos="50000">
                <a:srgbClr val="CBD3EB">
                  <a:shade val="67500"/>
                  <a:satMod val="115000"/>
                </a:srgbClr>
              </a:gs>
              <a:gs pos="100000">
                <a:srgbClr val="CBD3EB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5605" name="Image 4" descr="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642938"/>
            <a:ext cx="214312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gauche 19">
            <a:hlinkClick r:id="rId4" action="ppaction://hlinksldjump"/>
          </p:cNvPr>
          <p:cNvSpPr/>
          <p:nvPr/>
        </p:nvSpPr>
        <p:spPr>
          <a:xfrm>
            <a:off x="357158" y="6286520"/>
            <a:ext cx="642938" cy="357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6215074" y="5786454"/>
            <a:ext cx="2214578" cy="785818"/>
          </a:xfrm>
          <a:prstGeom prst="right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/>
          <p:cNvSpPr/>
          <p:nvPr/>
        </p:nvSpPr>
        <p:spPr>
          <a:xfrm>
            <a:off x="6500826" y="5000636"/>
            <a:ext cx="928694" cy="642942"/>
          </a:xfrm>
          <a:prstGeom prst="down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6643702" y="5857892"/>
            <a:ext cx="1928826" cy="5715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 smtClean="0">
                <a:hlinkClick r:id="rId5" action="ppaction://hlinksldjump"/>
              </a:rPr>
              <a:t>Espace</a:t>
            </a:r>
            <a:r>
              <a:rPr lang="fr-FR" sz="1600" b="1" i="1" dirty="0" smtClean="0"/>
              <a:t> coach</a:t>
            </a:r>
            <a:endParaRPr lang="fr-FR" sz="1600" b="1" i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6929454" y="1428736"/>
            <a:ext cx="1643074" cy="5715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hlinkClick r:id="rId6" action="ppaction://hlinksldjump"/>
              </a:rPr>
              <a:t>Déconnexion</a:t>
            </a:r>
            <a:r>
              <a:rPr lang="fr-FR" dirty="0" smtClean="0"/>
              <a:t>  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642910" y="500042"/>
            <a:ext cx="8143932" cy="6072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357422" y="442913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2357422" y="371475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357422" y="300037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2357422" y="22859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4643438" y="51435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4643438" y="442913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4643438" y="371475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4643438" y="300037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643438" y="22859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2357422" y="58578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643438" y="15716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2357422" y="15716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2357422" y="51435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643438" y="58578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1071538" y="242886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 de</a:t>
            </a:r>
            <a:endParaRPr lang="fr-FR" dirty="0"/>
          </a:p>
        </p:txBody>
      </p:sp>
      <p:sp>
        <p:nvSpPr>
          <p:cNvPr id="41" name="Ellipse 40"/>
          <p:cNvSpPr/>
          <p:nvPr/>
        </p:nvSpPr>
        <p:spPr>
          <a:xfrm>
            <a:off x="1071538" y="3071810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 de</a:t>
            </a:r>
            <a:endParaRPr lang="fr-FR" dirty="0"/>
          </a:p>
        </p:txBody>
      </p:sp>
      <p:sp>
        <p:nvSpPr>
          <p:cNvPr id="42" name="Ellipse 41"/>
          <p:cNvSpPr/>
          <p:nvPr/>
        </p:nvSpPr>
        <p:spPr>
          <a:xfrm>
            <a:off x="1071538" y="457200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 de</a:t>
            </a:r>
            <a:endParaRPr lang="fr-FR" dirty="0"/>
          </a:p>
        </p:txBody>
      </p:sp>
      <p:sp>
        <p:nvSpPr>
          <p:cNvPr id="44" name="Ellipse 43"/>
          <p:cNvSpPr/>
          <p:nvPr/>
        </p:nvSpPr>
        <p:spPr>
          <a:xfrm>
            <a:off x="1142976" y="528638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 de</a:t>
            </a:r>
            <a:endParaRPr lang="fr-FR" dirty="0"/>
          </a:p>
        </p:txBody>
      </p:sp>
      <p:sp>
        <p:nvSpPr>
          <p:cNvPr id="45" name="Ellipse 44"/>
          <p:cNvSpPr/>
          <p:nvPr/>
        </p:nvSpPr>
        <p:spPr>
          <a:xfrm>
            <a:off x="1142976" y="600076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 de</a:t>
            </a:r>
            <a:endParaRPr lang="fr-FR" dirty="0"/>
          </a:p>
        </p:txBody>
      </p:sp>
      <p:sp>
        <p:nvSpPr>
          <p:cNvPr id="46" name="Ellipse 45"/>
          <p:cNvSpPr/>
          <p:nvPr/>
        </p:nvSpPr>
        <p:spPr>
          <a:xfrm>
            <a:off x="1000100" y="171448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Lu de</a:t>
            </a:r>
            <a:endParaRPr lang="fr-FR" dirty="0"/>
          </a:p>
        </p:txBody>
      </p:sp>
      <p:sp>
        <p:nvSpPr>
          <p:cNvPr id="47" name="Ellipse 46"/>
          <p:cNvSpPr/>
          <p:nvPr/>
        </p:nvSpPr>
        <p:spPr>
          <a:xfrm>
            <a:off x="1071538" y="385762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Je de</a:t>
            </a:r>
            <a:endParaRPr lang="fr-FR" dirty="0"/>
          </a:p>
        </p:txBody>
      </p:sp>
      <p:sp>
        <p:nvSpPr>
          <p:cNvPr id="48" name="Ellipse 47"/>
          <p:cNvSpPr/>
          <p:nvPr/>
        </p:nvSpPr>
        <p:spPr>
          <a:xfrm>
            <a:off x="4000496" y="171448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0" name="Ellipse 49"/>
          <p:cNvSpPr/>
          <p:nvPr/>
        </p:nvSpPr>
        <p:spPr>
          <a:xfrm>
            <a:off x="4000496" y="2500306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1" name="Ellipse 50"/>
          <p:cNvSpPr/>
          <p:nvPr/>
        </p:nvSpPr>
        <p:spPr>
          <a:xfrm>
            <a:off x="4000496" y="3214686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2" name="Ellipse 51"/>
          <p:cNvSpPr/>
          <p:nvPr/>
        </p:nvSpPr>
        <p:spPr>
          <a:xfrm>
            <a:off x="4000496" y="3929066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3" name="Ellipse 52"/>
          <p:cNvSpPr/>
          <p:nvPr/>
        </p:nvSpPr>
        <p:spPr>
          <a:xfrm>
            <a:off x="4000496" y="457200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4" name="Ellipse 53"/>
          <p:cNvSpPr/>
          <p:nvPr/>
        </p:nvSpPr>
        <p:spPr>
          <a:xfrm>
            <a:off x="4000496" y="528638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4000496" y="600076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6" name="Rectangle 55"/>
          <p:cNvSpPr/>
          <p:nvPr/>
        </p:nvSpPr>
        <p:spPr>
          <a:xfrm>
            <a:off x="3286116" y="571480"/>
            <a:ext cx="1928826" cy="928694"/>
          </a:xfrm>
          <a:prstGeom prst="rect">
            <a:avLst/>
          </a:prstGeom>
          <a:ln/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Salle de dance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3" name="Multiplier 42"/>
          <p:cNvSpPr/>
          <p:nvPr/>
        </p:nvSpPr>
        <p:spPr>
          <a:xfrm>
            <a:off x="7715272" y="714356"/>
            <a:ext cx="571504" cy="428628"/>
          </a:xfrm>
          <a:prstGeom prst="mathMultiply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500042"/>
            <a:ext cx="8429684" cy="6215106"/>
          </a:xfrm>
          <a:prstGeom prst="rect">
            <a:avLst/>
          </a:prstGeom>
          <a:gradFill flip="none" rotWithShape="1">
            <a:gsLst>
              <a:gs pos="0">
                <a:srgbClr val="CBD3EB">
                  <a:shade val="30000"/>
                  <a:satMod val="115000"/>
                </a:srgbClr>
              </a:gs>
              <a:gs pos="50000">
                <a:srgbClr val="CBD3EB">
                  <a:shade val="67500"/>
                  <a:satMod val="115000"/>
                </a:srgbClr>
              </a:gs>
              <a:gs pos="100000">
                <a:srgbClr val="CBD3EB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5605" name="Image 4" descr="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642938"/>
            <a:ext cx="214312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gauche 19">
            <a:hlinkClick r:id="rId4" action="ppaction://hlinksldjump"/>
          </p:cNvPr>
          <p:cNvSpPr/>
          <p:nvPr/>
        </p:nvSpPr>
        <p:spPr>
          <a:xfrm>
            <a:off x="357158" y="6286520"/>
            <a:ext cx="642938" cy="357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6215074" y="5786454"/>
            <a:ext cx="2214578" cy="785818"/>
          </a:xfrm>
          <a:prstGeom prst="right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/>
          <p:cNvSpPr/>
          <p:nvPr/>
        </p:nvSpPr>
        <p:spPr>
          <a:xfrm>
            <a:off x="6500826" y="5000636"/>
            <a:ext cx="928694" cy="642942"/>
          </a:xfrm>
          <a:prstGeom prst="down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6643702" y="5857892"/>
            <a:ext cx="1928826" cy="5715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 smtClean="0"/>
              <a:t>menu </a:t>
            </a:r>
            <a:r>
              <a:rPr lang="fr-FR" sz="1600" b="1" i="1" dirty="0" smtClean="0">
                <a:hlinkClick r:id="rId5" action="ppaction://hlinksldjump"/>
              </a:rPr>
              <a:t>principal</a:t>
            </a:r>
            <a:endParaRPr lang="fr-FR" sz="1600" b="1" i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6929454" y="1500174"/>
            <a:ext cx="1643074" cy="5715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hlinkClick r:id="rId6" action="ppaction://hlinksldjump"/>
              </a:rPr>
              <a:t>Déconnexion</a:t>
            </a:r>
            <a:r>
              <a:rPr lang="fr-FR" dirty="0" smtClean="0"/>
              <a:t>  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642910" y="500042"/>
            <a:ext cx="8143932" cy="6072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357422" y="442913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2357422" y="371475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357422" y="300037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2357422" y="22859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4643438" y="51435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4643438" y="442913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4643438" y="371475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4643438" y="300037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643438" y="22859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2357422" y="58578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643438" y="15716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2357422" y="15716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2357422" y="51435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643438" y="58578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1071538" y="242886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 de</a:t>
            </a:r>
            <a:endParaRPr lang="fr-FR" dirty="0"/>
          </a:p>
        </p:txBody>
      </p:sp>
      <p:sp>
        <p:nvSpPr>
          <p:cNvPr id="41" name="Ellipse 40"/>
          <p:cNvSpPr/>
          <p:nvPr/>
        </p:nvSpPr>
        <p:spPr>
          <a:xfrm>
            <a:off x="1071538" y="3071810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 de</a:t>
            </a:r>
            <a:endParaRPr lang="fr-FR" dirty="0"/>
          </a:p>
        </p:txBody>
      </p:sp>
      <p:sp>
        <p:nvSpPr>
          <p:cNvPr id="42" name="Ellipse 41"/>
          <p:cNvSpPr/>
          <p:nvPr/>
        </p:nvSpPr>
        <p:spPr>
          <a:xfrm>
            <a:off x="1071538" y="457200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 de</a:t>
            </a:r>
            <a:endParaRPr lang="fr-FR" dirty="0"/>
          </a:p>
        </p:txBody>
      </p:sp>
      <p:sp>
        <p:nvSpPr>
          <p:cNvPr id="44" name="Ellipse 43"/>
          <p:cNvSpPr/>
          <p:nvPr/>
        </p:nvSpPr>
        <p:spPr>
          <a:xfrm>
            <a:off x="1142976" y="528638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 de</a:t>
            </a:r>
            <a:endParaRPr lang="fr-FR" dirty="0"/>
          </a:p>
        </p:txBody>
      </p:sp>
      <p:sp>
        <p:nvSpPr>
          <p:cNvPr id="45" name="Ellipse 44"/>
          <p:cNvSpPr/>
          <p:nvPr/>
        </p:nvSpPr>
        <p:spPr>
          <a:xfrm>
            <a:off x="1142976" y="600076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 de</a:t>
            </a:r>
            <a:endParaRPr lang="fr-FR" dirty="0"/>
          </a:p>
        </p:txBody>
      </p:sp>
      <p:sp>
        <p:nvSpPr>
          <p:cNvPr id="46" name="Ellipse 45"/>
          <p:cNvSpPr/>
          <p:nvPr/>
        </p:nvSpPr>
        <p:spPr>
          <a:xfrm>
            <a:off x="1000100" y="171448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Lu de</a:t>
            </a:r>
            <a:endParaRPr lang="fr-FR" dirty="0"/>
          </a:p>
        </p:txBody>
      </p:sp>
      <p:sp>
        <p:nvSpPr>
          <p:cNvPr id="47" name="Ellipse 46"/>
          <p:cNvSpPr/>
          <p:nvPr/>
        </p:nvSpPr>
        <p:spPr>
          <a:xfrm>
            <a:off x="1071538" y="385762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Je de</a:t>
            </a:r>
            <a:endParaRPr lang="fr-FR" dirty="0"/>
          </a:p>
        </p:txBody>
      </p:sp>
      <p:sp>
        <p:nvSpPr>
          <p:cNvPr id="48" name="Ellipse 47"/>
          <p:cNvSpPr/>
          <p:nvPr/>
        </p:nvSpPr>
        <p:spPr>
          <a:xfrm>
            <a:off x="4000496" y="171448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0" name="Ellipse 49"/>
          <p:cNvSpPr/>
          <p:nvPr/>
        </p:nvSpPr>
        <p:spPr>
          <a:xfrm>
            <a:off x="4000496" y="2500306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1" name="Ellipse 50"/>
          <p:cNvSpPr/>
          <p:nvPr/>
        </p:nvSpPr>
        <p:spPr>
          <a:xfrm>
            <a:off x="4000496" y="3214686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2" name="Ellipse 51"/>
          <p:cNvSpPr/>
          <p:nvPr/>
        </p:nvSpPr>
        <p:spPr>
          <a:xfrm>
            <a:off x="4000496" y="3929066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3" name="Ellipse 52"/>
          <p:cNvSpPr/>
          <p:nvPr/>
        </p:nvSpPr>
        <p:spPr>
          <a:xfrm>
            <a:off x="4000496" y="457200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4" name="Ellipse 53"/>
          <p:cNvSpPr/>
          <p:nvPr/>
        </p:nvSpPr>
        <p:spPr>
          <a:xfrm>
            <a:off x="4000496" y="528638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4000496" y="600076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6" name="Rectangle 55"/>
          <p:cNvSpPr/>
          <p:nvPr/>
        </p:nvSpPr>
        <p:spPr>
          <a:xfrm>
            <a:off x="3286116" y="571480"/>
            <a:ext cx="1928826" cy="928694"/>
          </a:xfrm>
          <a:prstGeom prst="rect">
            <a:avLst/>
          </a:prstGeom>
          <a:ln/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Piscine 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3" name="Multiplier 42"/>
          <p:cNvSpPr/>
          <p:nvPr/>
        </p:nvSpPr>
        <p:spPr>
          <a:xfrm>
            <a:off x="7715272" y="714356"/>
            <a:ext cx="571504" cy="428628"/>
          </a:xfrm>
          <a:prstGeom prst="mathMultiply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500042"/>
            <a:ext cx="8429684" cy="6215106"/>
          </a:xfrm>
          <a:prstGeom prst="rect">
            <a:avLst/>
          </a:prstGeom>
          <a:gradFill flip="none" rotWithShape="1">
            <a:gsLst>
              <a:gs pos="0">
                <a:srgbClr val="CBD3EB">
                  <a:shade val="30000"/>
                  <a:satMod val="115000"/>
                </a:srgbClr>
              </a:gs>
              <a:gs pos="50000">
                <a:srgbClr val="CBD3EB">
                  <a:shade val="67500"/>
                  <a:satMod val="115000"/>
                </a:srgbClr>
              </a:gs>
              <a:gs pos="100000">
                <a:srgbClr val="CBD3EB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5605" name="Image 4" descr="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642938"/>
            <a:ext cx="214312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gauche 19">
            <a:hlinkClick r:id="rId4" action="ppaction://hlinksldjump"/>
          </p:cNvPr>
          <p:cNvSpPr/>
          <p:nvPr/>
        </p:nvSpPr>
        <p:spPr>
          <a:xfrm>
            <a:off x="357158" y="6286520"/>
            <a:ext cx="642938" cy="357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6215074" y="5786454"/>
            <a:ext cx="2214578" cy="785818"/>
          </a:xfrm>
          <a:prstGeom prst="right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/>
          <p:cNvSpPr/>
          <p:nvPr/>
        </p:nvSpPr>
        <p:spPr>
          <a:xfrm>
            <a:off x="6500826" y="5000636"/>
            <a:ext cx="928694" cy="642942"/>
          </a:xfrm>
          <a:prstGeom prst="down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6643702" y="5857892"/>
            <a:ext cx="1928826" cy="5715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 smtClean="0">
                <a:hlinkClick r:id="rId5" action="ppaction://hlinksldjump"/>
              </a:rPr>
              <a:t>Espace</a:t>
            </a:r>
            <a:r>
              <a:rPr lang="fr-FR" sz="1600" b="1" i="1" dirty="0" smtClean="0"/>
              <a:t> coach</a:t>
            </a:r>
            <a:endParaRPr lang="fr-FR" sz="1600" b="1" i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6929454" y="1643050"/>
            <a:ext cx="1643074" cy="5715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hlinkClick r:id="rId6" action="ppaction://hlinksldjump"/>
              </a:rPr>
              <a:t>Déconnexion</a:t>
            </a:r>
            <a:r>
              <a:rPr lang="fr-FR" dirty="0" smtClean="0"/>
              <a:t>  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642910" y="500042"/>
            <a:ext cx="8143932" cy="6072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357422" y="442913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2357422" y="371475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357422" y="300037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2357422" y="22859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4643438" y="51435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4643438" y="442913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4643438" y="371475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4643438" y="300037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643438" y="22859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2357422" y="58578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643438" y="15716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2357422" y="15716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2357422" y="51435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643438" y="58578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1071538" y="242886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 de</a:t>
            </a:r>
            <a:endParaRPr lang="fr-FR" dirty="0"/>
          </a:p>
        </p:txBody>
      </p:sp>
      <p:sp>
        <p:nvSpPr>
          <p:cNvPr id="41" name="Ellipse 40"/>
          <p:cNvSpPr/>
          <p:nvPr/>
        </p:nvSpPr>
        <p:spPr>
          <a:xfrm>
            <a:off x="1071538" y="3071810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 de</a:t>
            </a:r>
            <a:endParaRPr lang="fr-FR" dirty="0"/>
          </a:p>
        </p:txBody>
      </p:sp>
      <p:sp>
        <p:nvSpPr>
          <p:cNvPr id="42" name="Ellipse 41"/>
          <p:cNvSpPr/>
          <p:nvPr/>
        </p:nvSpPr>
        <p:spPr>
          <a:xfrm>
            <a:off x="1071538" y="457200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 de</a:t>
            </a:r>
            <a:endParaRPr lang="fr-FR" dirty="0"/>
          </a:p>
        </p:txBody>
      </p:sp>
      <p:sp>
        <p:nvSpPr>
          <p:cNvPr id="44" name="Ellipse 43"/>
          <p:cNvSpPr/>
          <p:nvPr/>
        </p:nvSpPr>
        <p:spPr>
          <a:xfrm>
            <a:off x="1142976" y="528638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 de</a:t>
            </a:r>
            <a:endParaRPr lang="fr-FR" dirty="0"/>
          </a:p>
        </p:txBody>
      </p:sp>
      <p:sp>
        <p:nvSpPr>
          <p:cNvPr id="45" name="Ellipse 44"/>
          <p:cNvSpPr/>
          <p:nvPr/>
        </p:nvSpPr>
        <p:spPr>
          <a:xfrm>
            <a:off x="1142976" y="600076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 de</a:t>
            </a:r>
            <a:endParaRPr lang="fr-FR" dirty="0"/>
          </a:p>
        </p:txBody>
      </p:sp>
      <p:sp>
        <p:nvSpPr>
          <p:cNvPr id="46" name="Ellipse 45"/>
          <p:cNvSpPr/>
          <p:nvPr/>
        </p:nvSpPr>
        <p:spPr>
          <a:xfrm>
            <a:off x="1000100" y="171448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Lu de</a:t>
            </a:r>
            <a:endParaRPr lang="fr-FR" dirty="0"/>
          </a:p>
        </p:txBody>
      </p:sp>
      <p:sp>
        <p:nvSpPr>
          <p:cNvPr id="47" name="Ellipse 46"/>
          <p:cNvSpPr/>
          <p:nvPr/>
        </p:nvSpPr>
        <p:spPr>
          <a:xfrm>
            <a:off x="1071538" y="385762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Je de</a:t>
            </a:r>
            <a:endParaRPr lang="fr-FR" dirty="0"/>
          </a:p>
        </p:txBody>
      </p:sp>
      <p:sp>
        <p:nvSpPr>
          <p:cNvPr id="48" name="Ellipse 47"/>
          <p:cNvSpPr/>
          <p:nvPr/>
        </p:nvSpPr>
        <p:spPr>
          <a:xfrm>
            <a:off x="4000496" y="171448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0" name="Ellipse 49"/>
          <p:cNvSpPr/>
          <p:nvPr/>
        </p:nvSpPr>
        <p:spPr>
          <a:xfrm>
            <a:off x="4000496" y="2500306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1" name="Ellipse 50"/>
          <p:cNvSpPr/>
          <p:nvPr/>
        </p:nvSpPr>
        <p:spPr>
          <a:xfrm>
            <a:off x="4000496" y="3214686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2" name="Ellipse 51"/>
          <p:cNvSpPr/>
          <p:nvPr/>
        </p:nvSpPr>
        <p:spPr>
          <a:xfrm>
            <a:off x="4000496" y="3929066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3" name="Ellipse 52"/>
          <p:cNvSpPr/>
          <p:nvPr/>
        </p:nvSpPr>
        <p:spPr>
          <a:xfrm>
            <a:off x="4000496" y="457200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4" name="Ellipse 53"/>
          <p:cNvSpPr/>
          <p:nvPr/>
        </p:nvSpPr>
        <p:spPr>
          <a:xfrm>
            <a:off x="4000496" y="528638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4000496" y="600076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6" name="Rectangle 55"/>
          <p:cNvSpPr/>
          <p:nvPr/>
        </p:nvSpPr>
        <p:spPr>
          <a:xfrm>
            <a:off x="3286116" y="571480"/>
            <a:ext cx="1928826" cy="928694"/>
          </a:xfrm>
          <a:prstGeom prst="rect">
            <a:avLst/>
          </a:prstGeom>
          <a:ln/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Piscine 2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3" name="Multiplier 42"/>
          <p:cNvSpPr/>
          <p:nvPr/>
        </p:nvSpPr>
        <p:spPr>
          <a:xfrm>
            <a:off x="7715272" y="714356"/>
            <a:ext cx="571504" cy="428628"/>
          </a:xfrm>
          <a:prstGeom prst="mathMultiply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500042"/>
            <a:ext cx="8429684" cy="6215106"/>
          </a:xfrm>
          <a:prstGeom prst="rect">
            <a:avLst/>
          </a:prstGeom>
          <a:gradFill flip="none" rotWithShape="1">
            <a:gsLst>
              <a:gs pos="0">
                <a:srgbClr val="CBD3EB">
                  <a:shade val="30000"/>
                  <a:satMod val="115000"/>
                </a:srgbClr>
              </a:gs>
              <a:gs pos="50000">
                <a:srgbClr val="CBD3EB">
                  <a:shade val="67500"/>
                  <a:satMod val="115000"/>
                </a:srgbClr>
              </a:gs>
              <a:gs pos="100000">
                <a:srgbClr val="CBD3EB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5605" name="Image 4" descr="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642938"/>
            <a:ext cx="214312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gauche 19">
            <a:hlinkClick r:id="rId4" action="ppaction://hlinksldjump"/>
          </p:cNvPr>
          <p:cNvSpPr/>
          <p:nvPr/>
        </p:nvSpPr>
        <p:spPr>
          <a:xfrm>
            <a:off x="357158" y="6286520"/>
            <a:ext cx="642938" cy="357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6215074" y="5786454"/>
            <a:ext cx="2214578" cy="785818"/>
          </a:xfrm>
          <a:prstGeom prst="right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/>
          <p:cNvSpPr/>
          <p:nvPr/>
        </p:nvSpPr>
        <p:spPr>
          <a:xfrm>
            <a:off x="6500826" y="5000636"/>
            <a:ext cx="928694" cy="642942"/>
          </a:xfrm>
          <a:prstGeom prst="down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6643702" y="5857892"/>
            <a:ext cx="1928826" cy="5715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 smtClean="0">
                <a:hlinkClick r:id="rId5" action="ppaction://hlinksldjump"/>
              </a:rPr>
              <a:t>Espace</a:t>
            </a:r>
            <a:r>
              <a:rPr lang="fr-FR" sz="1600" b="1" i="1" dirty="0" smtClean="0"/>
              <a:t> coach</a:t>
            </a:r>
            <a:endParaRPr lang="fr-FR" sz="1600" b="1" i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6858016" y="1428736"/>
            <a:ext cx="1643074" cy="5715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hlinkClick r:id="rId6" action="ppaction://hlinksldjump"/>
              </a:rPr>
              <a:t>Déconnexion</a:t>
            </a:r>
            <a:r>
              <a:rPr lang="fr-FR" dirty="0" smtClean="0"/>
              <a:t>  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642910" y="500042"/>
            <a:ext cx="8143932" cy="6072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357422" y="442913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2357422" y="371475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357422" y="300037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2357422" y="22859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4643438" y="51435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4643438" y="442913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4643438" y="371475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4643438" y="300037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643438" y="22859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2357422" y="58578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643438" y="15716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2357422" y="15716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2357422" y="51435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643438" y="58578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1071538" y="242886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 de</a:t>
            </a:r>
            <a:endParaRPr lang="fr-FR" dirty="0"/>
          </a:p>
        </p:txBody>
      </p:sp>
      <p:sp>
        <p:nvSpPr>
          <p:cNvPr id="41" name="Ellipse 40"/>
          <p:cNvSpPr/>
          <p:nvPr/>
        </p:nvSpPr>
        <p:spPr>
          <a:xfrm>
            <a:off x="1071538" y="3071810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 de</a:t>
            </a:r>
            <a:endParaRPr lang="fr-FR" dirty="0"/>
          </a:p>
        </p:txBody>
      </p:sp>
      <p:sp>
        <p:nvSpPr>
          <p:cNvPr id="42" name="Ellipse 41"/>
          <p:cNvSpPr/>
          <p:nvPr/>
        </p:nvSpPr>
        <p:spPr>
          <a:xfrm>
            <a:off x="1071538" y="457200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 de</a:t>
            </a:r>
            <a:endParaRPr lang="fr-FR" dirty="0"/>
          </a:p>
        </p:txBody>
      </p:sp>
      <p:sp>
        <p:nvSpPr>
          <p:cNvPr id="44" name="Ellipse 43"/>
          <p:cNvSpPr/>
          <p:nvPr/>
        </p:nvSpPr>
        <p:spPr>
          <a:xfrm>
            <a:off x="1142976" y="528638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 de</a:t>
            </a:r>
            <a:endParaRPr lang="fr-FR" dirty="0"/>
          </a:p>
        </p:txBody>
      </p:sp>
      <p:sp>
        <p:nvSpPr>
          <p:cNvPr id="45" name="Ellipse 44"/>
          <p:cNvSpPr/>
          <p:nvPr/>
        </p:nvSpPr>
        <p:spPr>
          <a:xfrm>
            <a:off x="1142976" y="600076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 de</a:t>
            </a:r>
            <a:endParaRPr lang="fr-FR" dirty="0"/>
          </a:p>
        </p:txBody>
      </p:sp>
      <p:sp>
        <p:nvSpPr>
          <p:cNvPr id="46" name="Ellipse 45"/>
          <p:cNvSpPr/>
          <p:nvPr/>
        </p:nvSpPr>
        <p:spPr>
          <a:xfrm>
            <a:off x="1000100" y="171448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Lu de</a:t>
            </a:r>
            <a:endParaRPr lang="fr-FR" dirty="0"/>
          </a:p>
        </p:txBody>
      </p:sp>
      <p:sp>
        <p:nvSpPr>
          <p:cNvPr id="47" name="Ellipse 46"/>
          <p:cNvSpPr/>
          <p:nvPr/>
        </p:nvSpPr>
        <p:spPr>
          <a:xfrm>
            <a:off x="1071538" y="385762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Je de</a:t>
            </a:r>
            <a:endParaRPr lang="fr-FR" dirty="0"/>
          </a:p>
        </p:txBody>
      </p:sp>
      <p:sp>
        <p:nvSpPr>
          <p:cNvPr id="48" name="Ellipse 47"/>
          <p:cNvSpPr/>
          <p:nvPr/>
        </p:nvSpPr>
        <p:spPr>
          <a:xfrm>
            <a:off x="4000496" y="171448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0" name="Ellipse 49"/>
          <p:cNvSpPr/>
          <p:nvPr/>
        </p:nvSpPr>
        <p:spPr>
          <a:xfrm>
            <a:off x="4000496" y="2500306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1" name="Ellipse 50"/>
          <p:cNvSpPr/>
          <p:nvPr/>
        </p:nvSpPr>
        <p:spPr>
          <a:xfrm>
            <a:off x="4000496" y="3214686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2" name="Ellipse 51"/>
          <p:cNvSpPr/>
          <p:nvPr/>
        </p:nvSpPr>
        <p:spPr>
          <a:xfrm>
            <a:off x="4000496" y="3929066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3" name="Ellipse 52"/>
          <p:cNvSpPr/>
          <p:nvPr/>
        </p:nvSpPr>
        <p:spPr>
          <a:xfrm>
            <a:off x="4000496" y="457200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4" name="Ellipse 53"/>
          <p:cNvSpPr/>
          <p:nvPr/>
        </p:nvSpPr>
        <p:spPr>
          <a:xfrm>
            <a:off x="4000496" y="528638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4000496" y="600076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6" name="Rectangle 55"/>
          <p:cNvSpPr/>
          <p:nvPr/>
        </p:nvSpPr>
        <p:spPr>
          <a:xfrm>
            <a:off x="3286116" y="571480"/>
            <a:ext cx="1928826" cy="928694"/>
          </a:xfrm>
          <a:prstGeom prst="rect">
            <a:avLst/>
          </a:prstGeom>
          <a:ln/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Salle de gymnastique 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3" name="Multiplier 42"/>
          <p:cNvSpPr/>
          <p:nvPr/>
        </p:nvSpPr>
        <p:spPr>
          <a:xfrm>
            <a:off x="7715272" y="714356"/>
            <a:ext cx="571504" cy="428628"/>
          </a:xfrm>
          <a:prstGeom prst="mathMultiply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500042"/>
            <a:ext cx="8429684" cy="6215106"/>
          </a:xfrm>
          <a:prstGeom prst="rect">
            <a:avLst/>
          </a:prstGeom>
          <a:gradFill flip="none" rotWithShape="1">
            <a:gsLst>
              <a:gs pos="0">
                <a:srgbClr val="CBD3EB">
                  <a:shade val="30000"/>
                  <a:satMod val="115000"/>
                </a:srgbClr>
              </a:gs>
              <a:gs pos="50000">
                <a:srgbClr val="CBD3EB">
                  <a:shade val="67500"/>
                  <a:satMod val="115000"/>
                </a:srgbClr>
              </a:gs>
              <a:gs pos="100000">
                <a:srgbClr val="CBD3EB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5605" name="Image 4" descr="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642938"/>
            <a:ext cx="214312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gauche 19">
            <a:hlinkClick r:id="rId4" action="ppaction://hlinksldjump"/>
          </p:cNvPr>
          <p:cNvSpPr/>
          <p:nvPr/>
        </p:nvSpPr>
        <p:spPr>
          <a:xfrm>
            <a:off x="357158" y="6286520"/>
            <a:ext cx="642938" cy="357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6215074" y="5786454"/>
            <a:ext cx="2214578" cy="785818"/>
          </a:xfrm>
          <a:prstGeom prst="right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/>
          <p:cNvSpPr/>
          <p:nvPr/>
        </p:nvSpPr>
        <p:spPr>
          <a:xfrm>
            <a:off x="6500826" y="5000636"/>
            <a:ext cx="928694" cy="642942"/>
          </a:xfrm>
          <a:prstGeom prst="down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6643702" y="5857892"/>
            <a:ext cx="1928826" cy="5715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 smtClean="0">
                <a:hlinkClick r:id="rId5" action="ppaction://hlinksldjump"/>
              </a:rPr>
              <a:t>Espace</a:t>
            </a:r>
            <a:r>
              <a:rPr lang="fr-FR" sz="1600" b="1" i="1" dirty="0" smtClean="0"/>
              <a:t> coach</a:t>
            </a:r>
            <a:endParaRPr lang="fr-FR" sz="1600" b="1" i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6929454" y="1428736"/>
            <a:ext cx="1643074" cy="5715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hlinkClick r:id="rId6" action="ppaction://hlinksldjump"/>
              </a:rPr>
              <a:t>Déconnexion</a:t>
            </a:r>
            <a:r>
              <a:rPr lang="fr-FR" dirty="0" smtClean="0"/>
              <a:t>  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642910" y="500042"/>
            <a:ext cx="8143932" cy="6072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357422" y="442913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2357422" y="371475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357422" y="300037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2357422" y="22859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4643438" y="51435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4643438" y="442913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4643438" y="371475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4643438" y="300037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643438" y="22859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2357422" y="58578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643438" y="15716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2357422" y="15716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2357422" y="51435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643438" y="58578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1071538" y="242886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 de</a:t>
            </a:r>
            <a:endParaRPr lang="fr-FR" dirty="0"/>
          </a:p>
        </p:txBody>
      </p:sp>
      <p:sp>
        <p:nvSpPr>
          <p:cNvPr id="41" name="Ellipse 40"/>
          <p:cNvSpPr/>
          <p:nvPr/>
        </p:nvSpPr>
        <p:spPr>
          <a:xfrm>
            <a:off x="1071538" y="3071810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 de</a:t>
            </a:r>
            <a:endParaRPr lang="fr-FR" dirty="0"/>
          </a:p>
        </p:txBody>
      </p:sp>
      <p:sp>
        <p:nvSpPr>
          <p:cNvPr id="42" name="Ellipse 41"/>
          <p:cNvSpPr/>
          <p:nvPr/>
        </p:nvSpPr>
        <p:spPr>
          <a:xfrm>
            <a:off x="1071538" y="457200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 de</a:t>
            </a:r>
            <a:endParaRPr lang="fr-FR" dirty="0"/>
          </a:p>
        </p:txBody>
      </p:sp>
      <p:sp>
        <p:nvSpPr>
          <p:cNvPr id="44" name="Ellipse 43"/>
          <p:cNvSpPr/>
          <p:nvPr/>
        </p:nvSpPr>
        <p:spPr>
          <a:xfrm>
            <a:off x="1142976" y="528638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 de</a:t>
            </a:r>
            <a:endParaRPr lang="fr-FR" dirty="0"/>
          </a:p>
        </p:txBody>
      </p:sp>
      <p:sp>
        <p:nvSpPr>
          <p:cNvPr id="45" name="Ellipse 44"/>
          <p:cNvSpPr/>
          <p:nvPr/>
        </p:nvSpPr>
        <p:spPr>
          <a:xfrm>
            <a:off x="1142976" y="600076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 de</a:t>
            </a:r>
            <a:endParaRPr lang="fr-FR" dirty="0"/>
          </a:p>
        </p:txBody>
      </p:sp>
      <p:sp>
        <p:nvSpPr>
          <p:cNvPr id="46" name="Ellipse 45"/>
          <p:cNvSpPr/>
          <p:nvPr/>
        </p:nvSpPr>
        <p:spPr>
          <a:xfrm>
            <a:off x="1000100" y="171448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Lu de</a:t>
            </a:r>
            <a:endParaRPr lang="fr-FR" dirty="0"/>
          </a:p>
        </p:txBody>
      </p:sp>
      <p:sp>
        <p:nvSpPr>
          <p:cNvPr id="47" name="Ellipse 46"/>
          <p:cNvSpPr/>
          <p:nvPr/>
        </p:nvSpPr>
        <p:spPr>
          <a:xfrm>
            <a:off x="1071538" y="385762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Je de</a:t>
            </a:r>
            <a:endParaRPr lang="fr-FR" dirty="0"/>
          </a:p>
        </p:txBody>
      </p:sp>
      <p:sp>
        <p:nvSpPr>
          <p:cNvPr id="48" name="Ellipse 47"/>
          <p:cNvSpPr/>
          <p:nvPr/>
        </p:nvSpPr>
        <p:spPr>
          <a:xfrm>
            <a:off x="4000496" y="171448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0" name="Ellipse 49"/>
          <p:cNvSpPr/>
          <p:nvPr/>
        </p:nvSpPr>
        <p:spPr>
          <a:xfrm>
            <a:off x="4000496" y="2500306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1" name="Ellipse 50"/>
          <p:cNvSpPr/>
          <p:nvPr/>
        </p:nvSpPr>
        <p:spPr>
          <a:xfrm>
            <a:off x="4000496" y="3214686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2" name="Ellipse 51"/>
          <p:cNvSpPr/>
          <p:nvPr/>
        </p:nvSpPr>
        <p:spPr>
          <a:xfrm>
            <a:off x="4000496" y="3929066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3" name="Ellipse 52"/>
          <p:cNvSpPr/>
          <p:nvPr/>
        </p:nvSpPr>
        <p:spPr>
          <a:xfrm>
            <a:off x="4000496" y="457200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4" name="Ellipse 53"/>
          <p:cNvSpPr/>
          <p:nvPr/>
        </p:nvSpPr>
        <p:spPr>
          <a:xfrm>
            <a:off x="4000496" y="528638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4000496" y="600076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6" name="Rectangle 55"/>
          <p:cNvSpPr/>
          <p:nvPr/>
        </p:nvSpPr>
        <p:spPr>
          <a:xfrm>
            <a:off x="3286116" y="571480"/>
            <a:ext cx="1928826" cy="928694"/>
          </a:xfrm>
          <a:prstGeom prst="rect">
            <a:avLst/>
          </a:prstGeom>
          <a:ln/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Salle de combat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3" name="Multiplier 42"/>
          <p:cNvSpPr/>
          <p:nvPr/>
        </p:nvSpPr>
        <p:spPr>
          <a:xfrm>
            <a:off x="7715272" y="714356"/>
            <a:ext cx="571504" cy="428628"/>
          </a:xfrm>
          <a:prstGeom prst="mathMultiply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500042"/>
            <a:ext cx="8429684" cy="6215106"/>
          </a:xfrm>
          <a:prstGeom prst="rect">
            <a:avLst/>
          </a:prstGeom>
          <a:gradFill flip="none" rotWithShape="1">
            <a:gsLst>
              <a:gs pos="0">
                <a:srgbClr val="CBD3EB">
                  <a:shade val="30000"/>
                  <a:satMod val="115000"/>
                </a:srgbClr>
              </a:gs>
              <a:gs pos="50000">
                <a:srgbClr val="CBD3EB">
                  <a:shade val="67500"/>
                  <a:satMod val="115000"/>
                </a:srgbClr>
              </a:gs>
              <a:gs pos="100000">
                <a:srgbClr val="CBD3EB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5605" name="Image 4" descr="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642938"/>
            <a:ext cx="214312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gauche 19">
            <a:hlinkClick r:id="rId4" action="ppaction://hlinksldjump"/>
          </p:cNvPr>
          <p:cNvSpPr/>
          <p:nvPr/>
        </p:nvSpPr>
        <p:spPr>
          <a:xfrm>
            <a:off x="357158" y="6286520"/>
            <a:ext cx="642938" cy="357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6215074" y="5786454"/>
            <a:ext cx="2214578" cy="785818"/>
          </a:xfrm>
          <a:prstGeom prst="right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/>
          <p:cNvSpPr/>
          <p:nvPr/>
        </p:nvSpPr>
        <p:spPr>
          <a:xfrm>
            <a:off x="6500826" y="5000636"/>
            <a:ext cx="928694" cy="642942"/>
          </a:xfrm>
          <a:prstGeom prst="down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6643702" y="5857892"/>
            <a:ext cx="1928826" cy="5715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 smtClean="0">
                <a:hlinkClick r:id="rId5" action="ppaction://hlinksldjump"/>
              </a:rPr>
              <a:t>Espace</a:t>
            </a:r>
            <a:r>
              <a:rPr lang="fr-FR" sz="1600" b="1" i="1" dirty="0" smtClean="0"/>
              <a:t> coach</a:t>
            </a:r>
            <a:endParaRPr lang="fr-FR" sz="1600" b="1" i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6929454" y="1500174"/>
            <a:ext cx="1643074" cy="5715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hlinkClick r:id="rId6" action="ppaction://hlinksldjump"/>
              </a:rPr>
              <a:t>Déconnexion</a:t>
            </a:r>
            <a:r>
              <a:rPr lang="fr-FR" dirty="0" smtClean="0"/>
              <a:t>  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642910" y="500042"/>
            <a:ext cx="8143932" cy="6072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357422" y="442913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2357422" y="371475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357422" y="300037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2357422" y="22859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4643438" y="51435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4643438" y="442913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4643438" y="371475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4643438" y="300037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643438" y="22859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2357422" y="58578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643438" y="15716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2357422" y="15716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2357422" y="51435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643438" y="58578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1071538" y="242886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 de</a:t>
            </a:r>
            <a:endParaRPr lang="fr-FR" dirty="0"/>
          </a:p>
        </p:txBody>
      </p:sp>
      <p:sp>
        <p:nvSpPr>
          <p:cNvPr id="41" name="Ellipse 40"/>
          <p:cNvSpPr/>
          <p:nvPr/>
        </p:nvSpPr>
        <p:spPr>
          <a:xfrm>
            <a:off x="1071538" y="3071810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 de</a:t>
            </a:r>
            <a:endParaRPr lang="fr-FR" dirty="0"/>
          </a:p>
        </p:txBody>
      </p:sp>
      <p:sp>
        <p:nvSpPr>
          <p:cNvPr id="42" name="Ellipse 41"/>
          <p:cNvSpPr/>
          <p:nvPr/>
        </p:nvSpPr>
        <p:spPr>
          <a:xfrm>
            <a:off x="1071538" y="457200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 de</a:t>
            </a:r>
            <a:endParaRPr lang="fr-FR" dirty="0"/>
          </a:p>
        </p:txBody>
      </p:sp>
      <p:sp>
        <p:nvSpPr>
          <p:cNvPr id="44" name="Ellipse 43"/>
          <p:cNvSpPr/>
          <p:nvPr/>
        </p:nvSpPr>
        <p:spPr>
          <a:xfrm>
            <a:off x="1142976" y="528638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 de</a:t>
            </a:r>
            <a:endParaRPr lang="fr-FR" dirty="0"/>
          </a:p>
        </p:txBody>
      </p:sp>
      <p:sp>
        <p:nvSpPr>
          <p:cNvPr id="45" name="Ellipse 44"/>
          <p:cNvSpPr/>
          <p:nvPr/>
        </p:nvSpPr>
        <p:spPr>
          <a:xfrm>
            <a:off x="1142976" y="600076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 de</a:t>
            </a:r>
            <a:endParaRPr lang="fr-FR" dirty="0"/>
          </a:p>
        </p:txBody>
      </p:sp>
      <p:sp>
        <p:nvSpPr>
          <p:cNvPr id="46" name="Ellipse 45"/>
          <p:cNvSpPr/>
          <p:nvPr/>
        </p:nvSpPr>
        <p:spPr>
          <a:xfrm>
            <a:off x="1000100" y="171448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Lu de</a:t>
            </a:r>
            <a:endParaRPr lang="fr-FR" dirty="0"/>
          </a:p>
        </p:txBody>
      </p:sp>
      <p:sp>
        <p:nvSpPr>
          <p:cNvPr id="47" name="Ellipse 46"/>
          <p:cNvSpPr/>
          <p:nvPr/>
        </p:nvSpPr>
        <p:spPr>
          <a:xfrm>
            <a:off x="1071538" y="385762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Je de</a:t>
            </a:r>
            <a:endParaRPr lang="fr-FR" dirty="0"/>
          </a:p>
        </p:txBody>
      </p:sp>
      <p:sp>
        <p:nvSpPr>
          <p:cNvPr id="48" name="Ellipse 47"/>
          <p:cNvSpPr/>
          <p:nvPr/>
        </p:nvSpPr>
        <p:spPr>
          <a:xfrm>
            <a:off x="4000496" y="171448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0" name="Ellipse 49"/>
          <p:cNvSpPr/>
          <p:nvPr/>
        </p:nvSpPr>
        <p:spPr>
          <a:xfrm>
            <a:off x="4000496" y="2500306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1" name="Ellipse 50"/>
          <p:cNvSpPr/>
          <p:nvPr/>
        </p:nvSpPr>
        <p:spPr>
          <a:xfrm>
            <a:off x="4000496" y="3214686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2" name="Ellipse 51"/>
          <p:cNvSpPr/>
          <p:nvPr/>
        </p:nvSpPr>
        <p:spPr>
          <a:xfrm>
            <a:off x="4000496" y="3929066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3" name="Ellipse 52"/>
          <p:cNvSpPr/>
          <p:nvPr/>
        </p:nvSpPr>
        <p:spPr>
          <a:xfrm>
            <a:off x="4000496" y="457200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4" name="Ellipse 53"/>
          <p:cNvSpPr/>
          <p:nvPr/>
        </p:nvSpPr>
        <p:spPr>
          <a:xfrm>
            <a:off x="4000496" y="528638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4000496" y="600076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6" name="Rectangle 55"/>
          <p:cNvSpPr/>
          <p:nvPr/>
        </p:nvSpPr>
        <p:spPr>
          <a:xfrm>
            <a:off x="3286116" y="571480"/>
            <a:ext cx="1928826" cy="928694"/>
          </a:xfrm>
          <a:prstGeom prst="rect">
            <a:avLst/>
          </a:prstGeom>
          <a:ln/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Piscine d’enfant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3" name="Multiplier 42"/>
          <p:cNvSpPr/>
          <p:nvPr/>
        </p:nvSpPr>
        <p:spPr>
          <a:xfrm>
            <a:off x="7715272" y="714356"/>
            <a:ext cx="571504" cy="428628"/>
          </a:xfrm>
          <a:prstGeom prst="mathMultiply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500042"/>
            <a:ext cx="8429684" cy="6215106"/>
          </a:xfrm>
          <a:prstGeom prst="rect">
            <a:avLst/>
          </a:prstGeom>
          <a:gradFill flip="none" rotWithShape="1">
            <a:gsLst>
              <a:gs pos="0">
                <a:srgbClr val="CBD3EB">
                  <a:shade val="30000"/>
                  <a:satMod val="115000"/>
                </a:srgbClr>
              </a:gs>
              <a:gs pos="50000">
                <a:srgbClr val="CBD3EB">
                  <a:shade val="67500"/>
                  <a:satMod val="115000"/>
                </a:srgbClr>
              </a:gs>
              <a:gs pos="100000">
                <a:srgbClr val="CBD3EB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5605" name="Image 4" descr="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642938"/>
            <a:ext cx="214312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gauche 19">
            <a:hlinkClick r:id="rId4" action="ppaction://hlinksldjump"/>
          </p:cNvPr>
          <p:cNvSpPr/>
          <p:nvPr/>
        </p:nvSpPr>
        <p:spPr>
          <a:xfrm>
            <a:off x="357158" y="6286520"/>
            <a:ext cx="642938" cy="357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6215074" y="5786454"/>
            <a:ext cx="2214578" cy="785818"/>
          </a:xfrm>
          <a:prstGeom prst="right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/>
          <p:cNvSpPr/>
          <p:nvPr/>
        </p:nvSpPr>
        <p:spPr>
          <a:xfrm>
            <a:off x="6500826" y="5000636"/>
            <a:ext cx="928694" cy="642942"/>
          </a:xfrm>
          <a:prstGeom prst="down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>
            <a:hlinkClick r:id="rId5" action="ppaction://hlinksldjump"/>
          </p:cNvPr>
          <p:cNvSpPr/>
          <p:nvPr/>
        </p:nvSpPr>
        <p:spPr>
          <a:xfrm>
            <a:off x="6643702" y="5857892"/>
            <a:ext cx="1928826" cy="5715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 smtClean="0"/>
              <a:t>Espace coach</a:t>
            </a:r>
            <a:endParaRPr lang="fr-FR" sz="1600" b="1" i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6929454" y="1500174"/>
            <a:ext cx="1643074" cy="5715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hlinkClick r:id="rId6" action="ppaction://hlinksldjump"/>
              </a:rPr>
              <a:t>Déconnexion</a:t>
            </a:r>
            <a:r>
              <a:rPr lang="fr-FR" dirty="0" smtClean="0"/>
              <a:t>  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642910" y="500042"/>
            <a:ext cx="8143932" cy="6072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357422" y="442913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2357422" y="371475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357422" y="300037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2357422" y="22859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4643438" y="51435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4643438" y="442913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4643438" y="371475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4643438" y="300037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643438" y="22859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2357422" y="58578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643438" y="15716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2357422" y="15716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2357422" y="51435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643438" y="58578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1071538" y="242886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 de</a:t>
            </a:r>
            <a:endParaRPr lang="fr-FR" dirty="0"/>
          </a:p>
        </p:txBody>
      </p:sp>
      <p:sp>
        <p:nvSpPr>
          <p:cNvPr id="41" name="Ellipse 40"/>
          <p:cNvSpPr/>
          <p:nvPr/>
        </p:nvSpPr>
        <p:spPr>
          <a:xfrm>
            <a:off x="1071538" y="3071810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 de</a:t>
            </a:r>
            <a:endParaRPr lang="fr-FR" dirty="0"/>
          </a:p>
        </p:txBody>
      </p:sp>
      <p:sp>
        <p:nvSpPr>
          <p:cNvPr id="42" name="Ellipse 41"/>
          <p:cNvSpPr/>
          <p:nvPr/>
        </p:nvSpPr>
        <p:spPr>
          <a:xfrm>
            <a:off x="1071538" y="457200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 de</a:t>
            </a:r>
            <a:endParaRPr lang="fr-FR" dirty="0"/>
          </a:p>
        </p:txBody>
      </p:sp>
      <p:sp>
        <p:nvSpPr>
          <p:cNvPr id="44" name="Ellipse 43"/>
          <p:cNvSpPr/>
          <p:nvPr/>
        </p:nvSpPr>
        <p:spPr>
          <a:xfrm>
            <a:off x="1142976" y="528638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 de</a:t>
            </a:r>
            <a:endParaRPr lang="fr-FR" dirty="0"/>
          </a:p>
        </p:txBody>
      </p:sp>
      <p:sp>
        <p:nvSpPr>
          <p:cNvPr id="45" name="Ellipse 44"/>
          <p:cNvSpPr/>
          <p:nvPr/>
        </p:nvSpPr>
        <p:spPr>
          <a:xfrm>
            <a:off x="1142976" y="600076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 de</a:t>
            </a:r>
            <a:endParaRPr lang="fr-FR" dirty="0"/>
          </a:p>
        </p:txBody>
      </p:sp>
      <p:sp>
        <p:nvSpPr>
          <p:cNvPr id="46" name="Ellipse 45"/>
          <p:cNvSpPr/>
          <p:nvPr/>
        </p:nvSpPr>
        <p:spPr>
          <a:xfrm>
            <a:off x="1000100" y="171448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Lu de</a:t>
            </a:r>
            <a:endParaRPr lang="fr-FR" dirty="0"/>
          </a:p>
        </p:txBody>
      </p:sp>
      <p:sp>
        <p:nvSpPr>
          <p:cNvPr id="47" name="Ellipse 46"/>
          <p:cNvSpPr/>
          <p:nvPr/>
        </p:nvSpPr>
        <p:spPr>
          <a:xfrm>
            <a:off x="1071538" y="385762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Je de</a:t>
            </a:r>
            <a:endParaRPr lang="fr-FR" dirty="0"/>
          </a:p>
        </p:txBody>
      </p:sp>
      <p:sp>
        <p:nvSpPr>
          <p:cNvPr id="48" name="Ellipse 47"/>
          <p:cNvSpPr/>
          <p:nvPr/>
        </p:nvSpPr>
        <p:spPr>
          <a:xfrm>
            <a:off x="4000496" y="171448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0" name="Ellipse 49"/>
          <p:cNvSpPr/>
          <p:nvPr/>
        </p:nvSpPr>
        <p:spPr>
          <a:xfrm>
            <a:off x="4000496" y="2500306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1" name="Ellipse 50"/>
          <p:cNvSpPr/>
          <p:nvPr/>
        </p:nvSpPr>
        <p:spPr>
          <a:xfrm>
            <a:off x="4000496" y="3214686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2" name="Ellipse 51"/>
          <p:cNvSpPr/>
          <p:nvPr/>
        </p:nvSpPr>
        <p:spPr>
          <a:xfrm>
            <a:off x="4000496" y="3929066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3" name="Ellipse 52"/>
          <p:cNvSpPr/>
          <p:nvPr/>
        </p:nvSpPr>
        <p:spPr>
          <a:xfrm>
            <a:off x="4000496" y="457200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4" name="Ellipse 53"/>
          <p:cNvSpPr/>
          <p:nvPr/>
        </p:nvSpPr>
        <p:spPr>
          <a:xfrm>
            <a:off x="4000496" y="528638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4000496" y="600076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6" name="Rectangle 55"/>
          <p:cNvSpPr/>
          <p:nvPr/>
        </p:nvSpPr>
        <p:spPr>
          <a:xfrm>
            <a:off x="3286116" y="571480"/>
            <a:ext cx="1928826" cy="928694"/>
          </a:xfrm>
          <a:prstGeom prst="rect">
            <a:avLst/>
          </a:prstGeom>
          <a:ln/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Piscine </a:t>
            </a:r>
            <a:r>
              <a:rPr lang="fr-FR" dirty="0" err="1" smtClean="0">
                <a:solidFill>
                  <a:schemeClr val="tx1"/>
                </a:solidFill>
              </a:rPr>
              <a:t>aquabike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3" name="Multiplier 42"/>
          <p:cNvSpPr/>
          <p:nvPr/>
        </p:nvSpPr>
        <p:spPr>
          <a:xfrm>
            <a:off x="7715272" y="714356"/>
            <a:ext cx="571504" cy="428628"/>
          </a:xfrm>
          <a:prstGeom prst="mathMultiply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596" y="500042"/>
            <a:ext cx="8286808" cy="6072230"/>
          </a:xfrm>
          <a:prstGeom prst="rect">
            <a:avLst/>
          </a:prstGeom>
          <a:gradFill flip="none" rotWithShape="1">
            <a:gsLst>
              <a:gs pos="0">
                <a:srgbClr val="CBD3EB">
                  <a:shade val="30000"/>
                  <a:satMod val="115000"/>
                </a:srgbClr>
              </a:gs>
              <a:gs pos="50000">
                <a:srgbClr val="CBD3EB">
                  <a:shade val="67500"/>
                  <a:satMod val="115000"/>
                </a:srgbClr>
              </a:gs>
              <a:gs pos="100000">
                <a:srgbClr val="CBD3EB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                  </a:t>
            </a:r>
            <a:endParaRPr lang="fr-FR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5605" name="Image 4" descr="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642938"/>
            <a:ext cx="214312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gauche 19">
            <a:hlinkClick r:id="rId4" action="ppaction://hlinksldjump"/>
          </p:cNvPr>
          <p:cNvSpPr/>
          <p:nvPr/>
        </p:nvSpPr>
        <p:spPr>
          <a:xfrm>
            <a:off x="642910" y="5929330"/>
            <a:ext cx="428628" cy="357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6215074" y="5786454"/>
            <a:ext cx="2214578" cy="785818"/>
          </a:xfrm>
          <a:prstGeom prst="right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6929454" y="642918"/>
            <a:ext cx="1643074" cy="5715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hlinkClick r:id="rId5" action="ppaction://hlinksldjump"/>
              </a:rPr>
              <a:t>Déconnexion</a:t>
            </a:r>
            <a:r>
              <a:rPr lang="fr-FR" dirty="0" smtClean="0"/>
              <a:t>  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929190" y="1428736"/>
            <a:ext cx="3500462" cy="10001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i="1" u="sng" dirty="0" smtClean="0">
                <a:hlinkClick r:id="rId6" action="ppaction://hlinksldjump"/>
              </a:rPr>
              <a:t>Espace</a:t>
            </a:r>
            <a:r>
              <a:rPr lang="fr-FR" sz="2400" b="1" i="1" u="sng" dirty="0" smtClean="0"/>
              <a:t>  coach:</a:t>
            </a:r>
            <a:endParaRPr lang="fr-FR" sz="2400" b="1" i="1" u="sng" dirty="0"/>
          </a:p>
        </p:txBody>
      </p:sp>
      <p:sp>
        <p:nvSpPr>
          <p:cNvPr id="13" name="Rectangle 12">
            <a:hlinkClick r:id="rId7" action="ppaction://hlinksldjump"/>
          </p:cNvPr>
          <p:cNvSpPr/>
          <p:nvPr/>
        </p:nvSpPr>
        <p:spPr>
          <a:xfrm>
            <a:off x="5643570" y="4929198"/>
            <a:ext cx="2428892" cy="10001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i="1" dirty="0" smtClean="0"/>
              <a:t>    Salles de cours</a:t>
            </a:r>
            <a:endParaRPr lang="fr-FR" sz="2000" b="1" i="1" dirty="0"/>
          </a:p>
        </p:txBody>
      </p:sp>
      <p:sp>
        <p:nvSpPr>
          <p:cNvPr id="16" name="Rectangle 15">
            <a:hlinkClick r:id="rId8" action="ppaction://hlinksldjump"/>
          </p:cNvPr>
          <p:cNvSpPr/>
          <p:nvPr/>
        </p:nvSpPr>
        <p:spPr>
          <a:xfrm>
            <a:off x="5572132" y="2571744"/>
            <a:ext cx="2428892" cy="10001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i="1" u="sng" dirty="0" smtClean="0"/>
              <a:t>Profil</a:t>
            </a:r>
            <a:endParaRPr lang="fr-FR" sz="2000" b="1" i="1" u="sng" dirty="0"/>
          </a:p>
        </p:txBody>
      </p:sp>
      <p:sp>
        <p:nvSpPr>
          <p:cNvPr id="17" name="Rectangle 16">
            <a:hlinkClick r:id="rId9" action="ppaction://hlinksldjump"/>
          </p:cNvPr>
          <p:cNvSpPr/>
          <p:nvPr/>
        </p:nvSpPr>
        <p:spPr>
          <a:xfrm>
            <a:off x="5572132" y="3714752"/>
            <a:ext cx="2428892" cy="10001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i="1" u="sng" dirty="0" smtClean="0"/>
              <a:t>Fiches médicales </a:t>
            </a:r>
            <a:endParaRPr lang="fr-FR" sz="2000" b="1" i="1" u="sng" dirty="0"/>
          </a:p>
        </p:txBody>
      </p:sp>
      <p:pic>
        <p:nvPicPr>
          <p:cNvPr id="11" name="Image 19" descr="870x489_calendrier-mai-2018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034" y="4786322"/>
            <a:ext cx="3487276" cy="166338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lipse 11"/>
          <p:cNvSpPr/>
          <p:nvPr/>
        </p:nvSpPr>
        <p:spPr>
          <a:xfrm>
            <a:off x="642910" y="3571876"/>
            <a:ext cx="2928958" cy="107157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Calendrier   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500042"/>
            <a:ext cx="8286808" cy="6072230"/>
          </a:xfrm>
          <a:prstGeom prst="rect">
            <a:avLst/>
          </a:prstGeom>
          <a:gradFill flip="none" rotWithShape="1">
            <a:gsLst>
              <a:gs pos="0">
                <a:srgbClr val="CBD3EB">
                  <a:shade val="30000"/>
                  <a:satMod val="115000"/>
                </a:srgbClr>
              </a:gs>
              <a:gs pos="50000">
                <a:srgbClr val="CBD3EB">
                  <a:shade val="67500"/>
                  <a:satMod val="115000"/>
                </a:srgbClr>
              </a:gs>
              <a:gs pos="100000">
                <a:srgbClr val="CBD3EB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5605" name="Image 4" descr="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642918"/>
            <a:ext cx="214312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gauche 19">
            <a:hlinkClick r:id="rId4" action="ppaction://hlinksldjump"/>
          </p:cNvPr>
          <p:cNvSpPr/>
          <p:nvPr/>
        </p:nvSpPr>
        <p:spPr>
          <a:xfrm>
            <a:off x="642910" y="5929330"/>
            <a:ext cx="642938" cy="357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6215074" y="5786454"/>
            <a:ext cx="2214578" cy="785818"/>
          </a:xfrm>
          <a:prstGeom prst="right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/>
          <p:cNvSpPr/>
          <p:nvPr/>
        </p:nvSpPr>
        <p:spPr>
          <a:xfrm>
            <a:off x="6500826" y="5000636"/>
            <a:ext cx="928694" cy="642942"/>
          </a:xfrm>
          <a:prstGeom prst="down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6643702" y="5857892"/>
            <a:ext cx="1928826" cy="5715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i="1" u="sng" dirty="0" smtClean="0">
                <a:hlinkClick r:id="rId4" action="ppaction://hlinksldjump"/>
              </a:rPr>
              <a:t>Espace</a:t>
            </a:r>
            <a:r>
              <a:rPr lang="fr-FR" sz="2000" b="1" i="1" u="sng" dirty="0" smtClean="0"/>
              <a:t> coach</a:t>
            </a:r>
            <a:endParaRPr lang="fr-FR" sz="2000" b="1" i="1" u="sng" dirty="0"/>
          </a:p>
        </p:txBody>
      </p:sp>
      <p:sp>
        <p:nvSpPr>
          <p:cNvPr id="16" name="Rectangle 15"/>
          <p:cNvSpPr/>
          <p:nvPr/>
        </p:nvSpPr>
        <p:spPr>
          <a:xfrm>
            <a:off x="642910" y="500042"/>
            <a:ext cx="8143932" cy="6072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786314" y="1643050"/>
            <a:ext cx="1928826" cy="928694"/>
          </a:xfrm>
          <a:prstGeom prst="rect">
            <a:avLst/>
          </a:prstGeom>
          <a:ln/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Salle </a:t>
            </a:r>
            <a:r>
              <a:rPr lang="fr-FR" dirty="0" smtClean="0">
                <a:solidFill>
                  <a:schemeClr val="tx1"/>
                </a:solidFill>
                <a:hlinkClick r:id="rId5" action="ppaction://hlinksldjump"/>
              </a:rPr>
              <a:t>de</a:t>
            </a:r>
            <a:r>
              <a:rPr lang="fr-FR" dirty="0" smtClean="0">
                <a:solidFill>
                  <a:schemeClr val="tx1"/>
                </a:solidFill>
              </a:rPr>
              <a:t> box 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86314" y="4429132"/>
            <a:ext cx="1928826" cy="928694"/>
          </a:xfrm>
          <a:prstGeom prst="rect">
            <a:avLst/>
          </a:prstGeom>
          <a:ln/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Salle de </a:t>
            </a:r>
            <a:r>
              <a:rPr lang="fr-FR" dirty="0" smtClean="0">
                <a:solidFill>
                  <a:schemeClr val="tx1"/>
                </a:solidFill>
                <a:hlinkClick r:id="rId6" action="ppaction://hlinksldjump"/>
              </a:rPr>
              <a:t>gymnastique</a:t>
            </a:r>
            <a:r>
              <a:rPr lang="fr-FR" dirty="0" smtClean="0">
                <a:solidFill>
                  <a:schemeClr val="tx1"/>
                </a:solidFill>
              </a:rPr>
              <a:t>  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86314" y="2571744"/>
            <a:ext cx="1928826" cy="928694"/>
          </a:xfrm>
          <a:prstGeom prst="rect">
            <a:avLst/>
          </a:prstGeom>
          <a:ln/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Salle  de </a:t>
            </a:r>
            <a:r>
              <a:rPr lang="fr-FR" dirty="0" err="1" smtClean="0">
                <a:solidFill>
                  <a:schemeClr val="tx1"/>
                </a:solidFill>
              </a:rPr>
              <a:t>musculation</a:t>
            </a:r>
            <a:r>
              <a:rPr lang="fr-FR" dirty="0" err="1" smtClean="0">
                <a:solidFill>
                  <a:schemeClr val="tx1"/>
                </a:solidFill>
                <a:hlinkClick r:id="rId7" action="ppaction://hlinksldjump"/>
              </a:rPr>
              <a:t>Diapositive</a:t>
            </a:r>
            <a:r>
              <a:rPr lang="fr-FR" dirty="0" smtClean="0">
                <a:solidFill>
                  <a:schemeClr val="tx1"/>
                </a:solidFill>
                <a:hlinkClick r:id="rId7" action="ppaction://hlinksldjump"/>
              </a:rPr>
              <a:t> 11</a:t>
            </a:r>
            <a:r>
              <a:rPr lang="fr-FR" dirty="0" smtClean="0">
                <a:solidFill>
                  <a:schemeClr val="tx1"/>
                </a:solidFill>
              </a:rPr>
              <a:t> 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86314" y="3500438"/>
            <a:ext cx="1928826" cy="928694"/>
          </a:xfrm>
          <a:prstGeom prst="rect">
            <a:avLst/>
          </a:prstGeom>
          <a:ln/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Salle de </a:t>
            </a:r>
            <a:r>
              <a:rPr lang="fr-FR" dirty="0" smtClean="0">
                <a:solidFill>
                  <a:schemeClr val="tx1"/>
                </a:solidFill>
                <a:hlinkClick r:id="rId8" action="ppaction://hlinksldjump"/>
              </a:rPr>
              <a:t>dance</a:t>
            </a:r>
            <a:r>
              <a:rPr lang="fr-FR" dirty="0" smtClean="0">
                <a:solidFill>
                  <a:schemeClr val="tx1"/>
                </a:solidFill>
              </a:rPr>
              <a:t> 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15140" y="1643050"/>
            <a:ext cx="1928826" cy="928694"/>
          </a:xfrm>
          <a:prstGeom prst="rect">
            <a:avLst/>
          </a:prstGeom>
          <a:ln/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Salle de </a:t>
            </a:r>
            <a:r>
              <a:rPr lang="fr-FR" dirty="0" smtClean="0">
                <a:solidFill>
                  <a:schemeClr val="tx1"/>
                </a:solidFill>
                <a:hlinkClick r:id="rId9" action="ppaction://hlinksldjump"/>
              </a:rPr>
              <a:t>combat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hlinkClick r:id="rId10" action="ppaction://hlinksldjump"/>
          </p:cNvPr>
          <p:cNvSpPr/>
          <p:nvPr/>
        </p:nvSpPr>
        <p:spPr>
          <a:xfrm>
            <a:off x="6715140" y="2571744"/>
            <a:ext cx="1928826" cy="928694"/>
          </a:xfrm>
          <a:prstGeom prst="rect">
            <a:avLst/>
          </a:prstGeom>
          <a:ln/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Piscine1   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hlinkClick r:id="rId11" action="ppaction://hlinksldjump"/>
          </p:cNvPr>
          <p:cNvSpPr/>
          <p:nvPr/>
        </p:nvSpPr>
        <p:spPr>
          <a:xfrm>
            <a:off x="6715140" y="3500438"/>
            <a:ext cx="1928826" cy="928694"/>
          </a:xfrm>
          <a:prstGeom prst="rect">
            <a:avLst/>
          </a:prstGeom>
          <a:ln/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Piscine </a:t>
            </a:r>
            <a:r>
              <a:rPr lang="fr-FR" dirty="0" err="1">
                <a:solidFill>
                  <a:schemeClr val="tx1"/>
                </a:solidFill>
              </a:rPr>
              <a:t>A</a:t>
            </a:r>
            <a:r>
              <a:rPr lang="fr-FR" dirty="0" err="1" smtClean="0">
                <a:solidFill>
                  <a:schemeClr val="tx1"/>
                </a:solidFill>
              </a:rPr>
              <a:t>quabike</a:t>
            </a:r>
            <a:r>
              <a:rPr lang="fr-FR" dirty="0" smtClean="0">
                <a:solidFill>
                  <a:schemeClr val="tx1"/>
                </a:solidFill>
              </a:rPr>
              <a:t>     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hlinkClick r:id="rId12" action="ppaction://hlinksldjump"/>
          </p:cNvPr>
          <p:cNvSpPr/>
          <p:nvPr/>
        </p:nvSpPr>
        <p:spPr>
          <a:xfrm>
            <a:off x="6715140" y="4429132"/>
            <a:ext cx="1928826" cy="928694"/>
          </a:xfrm>
          <a:prstGeom prst="rect">
            <a:avLst/>
          </a:prstGeom>
          <a:ln/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Piscine d’enfants      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hlinkClick r:id="rId13" action="ppaction://hlinksldjump"/>
          </p:cNvPr>
          <p:cNvSpPr/>
          <p:nvPr/>
        </p:nvSpPr>
        <p:spPr>
          <a:xfrm>
            <a:off x="571472" y="2357430"/>
            <a:ext cx="2428892" cy="42862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i="1" u="sng" dirty="0" smtClean="0"/>
              <a:t>Profil</a:t>
            </a:r>
            <a:endParaRPr lang="fr-FR" sz="2000" b="1" i="1" u="sng" dirty="0"/>
          </a:p>
        </p:txBody>
      </p:sp>
      <p:sp>
        <p:nvSpPr>
          <p:cNvPr id="26" name="Rectangle 25">
            <a:hlinkClick r:id="rId14" action="ppaction://hlinksldjump"/>
          </p:cNvPr>
          <p:cNvSpPr/>
          <p:nvPr/>
        </p:nvSpPr>
        <p:spPr>
          <a:xfrm>
            <a:off x="571472" y="2786058"/>
            <a:ext cx="2428892" cy="42862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i="1" u="sng" dirty="0" smtClean="0"/>
              <a:t>Fiches médicales </a:t>
            </a:r>
            <a:endParaRPr lang="fr-FR" sz="2000" b="1" i="1" u="sng" dirty="0"/>
          </a:p>
        </p:txBody>
      </p:sp>
      <p:sp>
        <p:nvSpPr>
          <p:cNvPr id="27" name="Rectangle 26">
            <a:hlinkClick r:id="rId15" action="ppaction://hlinksldjump"/>
          </p:cNvPr>
          <p:cNvSpPr/>
          <p:nvPr/>
        </p:nvSpPr>
        <p:spPr>
          <a:xfrm>
            <a:off x="571472" y="3214686"/>
            <a:ext cx="2428892" cy="42862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i="1" dirty="0" smtClean="0"/>
              <a:t>    Salles de cours</a:t>
            </a:r>
            <a:endParaRPr lang="fr-FR" sz="2000" b="1" i="1" dirty="0"/>
          </a:p>
        </p:txBody>
      </p:sp>
      <p:sp>
        <p:nvSpPr>
          <p:cNvPr id="28" name="Rectangle 27">
            <a:hlinkClick r:id="rId15" action="ppaction://hlinksldjump"/>
          </p:cNvPr>
          <p:cNvSpPr/>
          <p:nvPr/>
        </p:nvSpPr>
        <p:spPr>
          <a:xfrm>
            <a:off x="571472" y="3643314"/>
            <a:ext cx="2428892" cy="42862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i="1" dirty="0" smtClean="0"/>
              <a:t>    déconnexion  </a:t>
            </a:r>
            <a:endParaRPr lang="fr-FR" sz="2000" b="1" i="1" dirty="0"/>
          </a:p>
        </p:txBody>
      </p:sp>
      <p:pic>
        <p:nvPicPr>
          <p:cNvPr id="29" name="Image 19" descr="870x489_calendrier-mai-2018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786" y="4572008"/>
            <a:ext cx="1785950" cy="130619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Multiplier 29"/>
          <p:cNvSpPr/>
          <p:nvPr/>
        </p:nvSpPr>
        <p:spPr>
          <a:xfrm>
            <a:off x="7715272" y="714356"/>
            <a:ext cx="571504" cy="428628"/>
          </a:xfrm>
          <a:prstGeom prst="mathMultiply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571472" y="4071942"/>
            <a:ext cx="2214578" cy="500066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Calendrier   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CBD3EB">
                  <a:shade val="30000"/>
                  <a:satMod val="115000"/>
                </a:srgbClr>
              </a:gs>
              <a:gs pos="50000">
                <a:srgbClr val="CBD3EB">
                  <a:shade val="67500"/>
                  <a:satMod val="115000"/>
                </a:srgbClr>
              </a:gs>
              <a:gs pos="100000">
                <a:srgbClr val="CBD3EB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b="1" dirty="0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b="1" dirty="0" smtClean="0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b="1" dirty="0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b="1" dirty="0" smtClean="0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                                                          Adresse Email : </a:t>
            </a:r>
            <a:endParaRPr lang="fr-FR" b="1" dirty="0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125" name="Image 4" descr="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42852"/>
            <a:ext cx="214312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gauche 19">
            <a:hlinkClick r:id="rId4" action="ppaction://hlinksldjump"/>
          </p:cNvPr>
          <p:cNvSpPr/>
          <p:nvPr/>
        </p:nvSpPr>
        <p:spPr>
          <a:xfrm>
            <a:off x="642910" y="5857892"/>
            <a:ext cx="357164" cy="357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129" name="ZoneTexte 10"/>
          <p:cNvSpPr txBox="1">
            <a:spLocks noChangeArrowheads="1"/>
          </p:cNvSpPr>
          <p:nvPr/>
        </p:nvSpPr>
        <p:spPr bwMode="auto">
          <a:xfrm>
            <a:off x="2428860" y="1857364"/>
            <a:ext cx="28575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 smtClean="0">
                <a:latin typeface="Calibri" pitchFamily="34" charset="0"/>
              </a:rPr>
              <a:t>                                         Nom:  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5357818" y="1857364"/>
            <a:ext cx="1428760" cy="3571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131" name="ZoneTexte 13"/>
          <p:cNvSpPr txBox="1">
            <a:spLocks noChangeArrowheads="1"/>
          </p:cNvSpPr>
          <p:nvPr/>
        </p:nvSpPr>
        <p:spPr bwMode="auto">
          <a:xfrm>
            <a:off x="5357818" y="1857364"/>
            <a:ext cx="25003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 smtClean="0">
                <a:latin typeface="Calibri" pitchFamily="34" charset="0"/>
              </a:rPr>
              <a:t>                             Prénom:</a:t>
            </a:r>
          </a:p>
          <a:p>
            <a:endParaRPr lang="fr-FR" dirty="0">
              <a:latin typeface="Calibri" pitchFamily="34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7929586" y="1928802"/>
            <a:ext cx="1071570" cy="3571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133" name="ZoneTexte 20"/>
          <p:cNvSpPr txBox="1">
            <a:spLocks noChangeArrowheads="1"/>
          </p:cNvSpPr>
          <p:nvPr/>
        </p:nvSpPr>
        <p:spPr bwMode="auto">
          <a:xfrm>
            <a:off x="1428750" y="2357438"/>
            <a:ext cx="5000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 smtClean="0">
                <a:latin typeface="Calibri" pitchFamily="34" charset="0"/>
              </a:rPr>
              <a:t>                                                          Date </a:t>
            </a:r>
            <a:r>
              <a:rPr lang="fr-FR" dirty="0">
                <a:latin typeface="Calibri" pitchFamily="34" charset="0"/>
              </a:rPr>
              <a:t>de naissance: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6572264" y="2428868"/>
            <a:ext cx="2000264" cy="28575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smtClean="0">
                <a:solidFill>
                  <a:schemeClr val="tx1"/>
                </a:solidFill>
              </a:rPr>
              <a:t>-- / -- / ----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135" name="ZoneTexte 22"/>
          <p:cNvSpPr txBox="1">
            <a:spLocks noChangeArrowheads="1"/>
          </p:cNvSpPr>
          <p:nvPr/>
        </p:nvSpPr>
        <p:spPr bwMode="auto">
          <a:xfrm>
            <a:off x="1428750" y="2714625"/>
            <a:ext cx="48577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 smtClean="0">
                <a:latin typeface="Calibri" pitchFamily="34" charset="0"/>
              </a:rPr>
              <a:t>                                                                               Sexe</a:t>
            </a:r>
            <a:r>
              <a:rPr lang="fr-FR" dirty="0">
                <a:latin typeface="Calibri" pitchFamily="34" charset="0"/>
              </a:rPr>
              <a:t>: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7358082" y="2786058"/>
            <a:ext cx="214314" cy="214314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137" name="ZoneTexte 24"/>
          <p:cNvSpPr txBox="1">
            <a:spLocks noChangeArrowheads="1"/>
          </p:cNvSpPr>
          <p:nvPr/>
        </p:nvSpPr>
        <p:spPr bwMode="auto">
          <a:xfrm>
            <a:off x="2571750" y="2714625"/>
            <a:ext cx="478633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 smtClean="0">
                <a:latin typeface="Calibri" pitchFamily="34" charset="0"/>
              </a:rPr>
              <a:t>                                                                       Homme: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8501090" y="2786058"/>
            <a:ext cx="214314" cy="214314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139" name="ZoneTexte 26"/>
          <p:cNvSpPr txBox="1">
            <a:spLocks noChangeArrowheads="1"/>
          </p:cNvSpPr>
          <p:nvPr/>
        </p:nvSpPr>
        <p:spPr bwMode="auto">
          <a:xfrm>
            <a:off x="4143374" y="2714625"/>
            <a:ext cx="442915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 smtClean="0">
                <a:latin typeface="Calibri" pitchFamily="34" charset="0"/>
              </a:rPr>
              <a:t>                                                                  Femme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5140" name="ZoneTexte 27"/>
          <p:cNvSpPr txBox="1">
            <a:spLocks noChangeArrowheads="1"/>
          </p:cNvSpPr>
          <p:nvPr/>
        </p:nvSpPr>
        <p:spPr bwMode="auto">
          <a:xfrm>
            <a:off x="1428750" y="3071813"/>
            <a:ext cx="3143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 smtClean="0">
                <a:latin typeface="Calibri" pitchFamily="34" charset="0"/>
              </a:rPr>
              <a:t>                                             Taille </a:t>
            </a:r>
            <a:r>
              <a:rPr lang="fr-FR" dirty="0">
                <a:latin typeface="Calibri" pitchFamily="34" charset="0"/>
              </a:rPr>
              <a:t>: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4572000" y="3143248"/>
            <a:ext cx="1357322" cy="28575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142" name="ZoneTexte 29"/>
          <p:cNvSpPr txBox="1">
            <a:spLocks noChangeArrowheads="1"/>
          </p:cNvSpPr>
          <p:nvPr/>
        </p:nvSpPr>
        <p:spPr bwMode="auto">
          <a:xfrm>
            <a:off x="3571874" y="3071813"/>
            <a:ext cx="29289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 smtClean="0">
                <a:latin typeface="Calibri" pitchFamily="34" charset="0"/>
              </a:rPr>
              <a:t>                                             cm</a:t>
            </a:r>
            <a:r>
              <a:rPr lang="fr-FR" dirty="0">
                <a:latin typeface="Calibri" pitchFamily="34" charset="0"/>
              </a:rPr>
              <a:t>.</a:t>
            </a:r>
          </a:p>
        </p:txBody>
      </p:sp>
      <p:sp>
        <p:nvSpPr>
          <p:cNvPr id="5143" name="ZoneTexte 30"/>
          <p:cNvSpPr txBox="1">
            <a:spLocks noChangeArrowheads="1"/>
          </p:cNvSpPr>
          <p:nvPr/>
        </p:nvSpPr>
        <p:spPr bwMode="auto">
          <a:xfrm>
            <a:off x="4143374" y="3071813"/>
            <a:ext cx="3143269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 smtClean="0">
                <a:latin typeface="Calibri" pitchFamily="34" charset="0"/>
              </a:rPr>
              <a:t>                                            Poids</a:t>
            </a:r>
            <a:r>
              <a:rPr lang="fr-FR" dirty="0">
                <a:latin typeface="Calibri" pitchFamily="34" charset="0"/>
              </a:rPr>
              <a:t>:</a:t>
            </a:r>
          </a:p>
        </p:txBody>
      </p:sp>
      <p:sp>
        <p:nvSpPr>
          <p:cNvPr id="32" name="Rectangle à coins arrondis 31"/>
          <p:cNvSpPr/>
          <p:nvPr/>
        </p:nvSpPr>
        <p:spPr>
          <a:xfrm>
            <a:off x="7286644" y="3071810"/>
            <a:ext cx="1357322" cy="28575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145" name="ZoneTexte 32"/>
          <p:cNvSpPr txBox="1">
            <a:spLocks noChangeArrowheads="1"/>
          </p:cNvSpPr>
          <p:nvPr/>
        </p:nvSpPr>
        <p:spPr bwMode="auto">
          <a:xfrm>
            <a:off x="6357938" y="3071813"/>
            <a:ext cx="2786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 smtClean="0">
                <a:latin typeface="Calibri" pitchFamily="34" charset="0"/>
              </a:rPr>
              <a:t>                                            Kg</a:t>
            </a:r>
            <a:r>
              <a:rPr lang="fr-FR" dirty="0">
                <a:latin typeface="Calibri" pitchFamily="34" charset="0"/>
              </a:rPr>
              <a:t>.</a:t>
            </a:r>
          </a:p>
        </p:txBody>
      </p:sp>
      <p:sp>
        <p:nvSpPr>
          <p:cNvPr id="5146" name="ZoneTexte 33"/>
          <p:cNvSpPr txBox="1">
            <a:spLocks noChangeArrowheads="1"/>
          </p:cNvSpPr>
          <p:nvPr/>
        </p:nvSpPr>
        <p:spPr bwMode="auto">
          <a:xfrm>
            <a:off x="1500188" y="3500438"/>
            <a:ext cx="4071944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 smtClean="0">
                <a:latin typeface="Calibri" pitchFamily="34" charset="0"/>
              </a:rPr>
              <a:t>                                                                 CIN :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5429256" y="3500438"/>
            <a:ext cx="2357454" cy="3571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Rectangle à coins arrondis 35">
            <a:hlinkClick r:id="rId5" action="ppaction://hlinksldjump"/>
          </p:cNvPr>
          <p:cNvSpPr/>
          <p:nvPr/>
        </p:nvSpPr>
        <p:spPr>
          <a:xfrm>
            <a:off x="1357290" y="6215082"/>
            <a:ext cx="1571636" cy="500066"/>
          </a:xfrm>
          <a:prstGeom prst="roundRect">
            <a:avLst/>
          </a:prstGeom>
          <a:solidFill>
            <a:srgbClr val="00438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smtClean="0"/>
              <a:t>Ajouter</a:t>
            </a:r>
            <a:endParaRPr lang="fr-FR" dirty="0"/>
          </a:p>
        </p:txBody>
      </p:sp>
      <p:sp>
        <p:nvSpPr>
          <p:cNvPr id="37" name="Rectangle à coins arrondis 36">
            <a:hlinkClick r:id="rId6" action="ppaction://hlinksldjump"/>
          </p:cNvPr>
          <p:cNvSpPr/>
          <p:nvPr/>
        </p:nvSpPr>
        <p:spPr>
          <a:xfrm>
            <a:off x="4786314" y="6215082"/>
            <a:ext cx="1571636" cy="500066"/>
          </a:xfrm>
          <a:prstGeom prst="roundRect">
            <a:avLst/>
          </a:prstGeom>
          <a:solidFill>
            <a:srgbClr val="00438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Supprimer</a:t>
            </a:r>
          </a:p>
        </p:txBody>
      </p:sp>
      <p:sp>
        <p:nvSpPr>
          <p:cNvPr id="38" name="Rectangle à coins arrondis 37">
            <a:hlinkClick r:id="rId5" action="ppaction://hlinksldjump"/>
          </p:cNvPr>
          <p:cNvSpPr/>
          <p:nvPr/>
        </p:nvSpPr>
        <p:spPr>
          <a:xfrm>
            <a:off x="3071802" y="6215082"/>
            <a:ext cx="1571636" cy="500066"/>
          </a:xfrm>
          <a:prstGeom prst="roundRect">
            <a:avLst/>
          </a:prstGeom>
          <a:solidFill>
            <a:srgbClr val="00438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Enregistrer</a:t>
            </a:r>
          </a:p>
        </p:txBody>
      </p:sp>
      <p:sp>
        <p:nvSpPr>
          <p:cNvPr id="31" name="Rectangle à coins arrondis 30"/>
          <p:cNvSpPr/>
          <p:nvPr/>
        </p:nvSpPr>
        <p:spPr>
          <a:xfrm>
            <a:off x="6929454" y="6000768"/>
            <a:ext cx="2000264" cy="64294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u="sng" dirty="0" smtClean="0">
                <a:hlinkClick r:id="rId4" action="ppaction://hlinksldjump"/>
              </a:rPr>
              <a:t>Espace</a:t>
            </a:r>
            <a:r>
              <a:rPr lang="fr-FR" b="1" i="1" u="sng" dirty="0" smtClean="0"/>
              <a:t> coach:</a:t>
            </a:r>
            <a:endParaRPr lang="fr-FR" b="1" i="1" u="sng" dirty="0"/>
          </a:p>
        </p:txBody>
      </p:sp>
      <p:sp>
        <p:nvSpPr>
          <p:cNvPr id="33" name="Organigramme : Fusion 32"/>
          <p:cNvSpPr/>
          <p:nvPr/>
        </p:nvSpPr>
        <p:spPr>
          <a:xfrm>
            <a:off x="8286776" y="2500306"/>
            <a:ext cx="142876" cy="142876"/>
          </a:xfrm>
          <a:prstGeom prst="flowChartMerg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à coins arrondis 33"/>
          <p:cNvSpPr/>
          <p:nvPr/>
        </p:nvSpPr>
        <p:spPr>
          <a:xfrm>
            <a:off x="5572132" y="3929066"/>
            <a:ext cx="3143272" cy="3571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9" name="Rectangle à coins arrondis 38"/>
          <p:cNvSpPr/>
          <p:nvPr/>
        </p:nvSpPr>
        <p:spPr>
          <a:xfrm>
            <a:off x="5572132" y="4357694"/>
            <a:ext cx="3071834" cy="3571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40" name="Rectangle à coins arrondis 39"/>
          <p:cNvSpPr/>
          <p:nvPr/>
        </p:nvSpPr>
        <p:spPr>
          <a:xfrm>
            <a:off x="5429256" y="4857760"/>
            <a:ext cx="3429024" cy="3571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857224" y="4357694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                                                Code Postal :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785786" y="4786322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                                    Numéro de mobile:</a:t>
            </a:r>
            <a:endParaRPr lang="fr-FR" dirty="0"/>
          </a:p>
        </p:txBody>
      </p:sp>
      <p:sp>
        <p:nvSpPr>
          <p:cNvPr id="44" name="Rectangle à coins arrondis 43">
            <a:hlinkClick r:id="rId5" action="ppaction://hlinksldjump"/>
          </p:cNvPr>
          <p:cNvSpPr/>
          <p:nvPr/>
        </p:nvSpPr>
        <p:spPr>
          <a:xfrm>
            <a:off x="3286116" y="571480"/>
            <a:ext cx="1571636" cy="642942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b="1" i="1" dirty="0" smtClean="0">
                <a:hlinkClick r:id="rId7" action="ppaction://hlinksldjump"/>
              </a:rPr>
              <a:t>Salaire</a:t>
            </a:r>
            <a:r>
              <a:rPr lang="fr-FR" sz="2400" b="1" i="1" dirty="0" smtClean="0"/>
              <a:t>  </a:t>
            </a:r>
            <a:endParaRPr lang="fr-FR" sz="2400" b="1" i="1" dirty="0"/>
          </a:p>
        </p:txBody>
      </p:sp>
      <p:sp>
        <p:nvSpPr>
          <p:cNvPr id="45" name="Rectangle à coins arrondis 44">
            <a:hlinkClick r:id="rId5" action="ppaction://hlinksldjump"/>
          </p:cNvPr>
          <p:cNvSpPr/>
          <p:nvPr/>
        </p:nvSpPr>
        <p:spPr>
          <a:xfrm>
            <a:off x="5000628" y="571480"/>
            <a:ext cx="1571636" cy="64294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i="1" dirty="0" smtClean="0">
                <a:hlinkClick r:id="rId8" action="ppaction://hlinksldjump"/>
              </a:rPr>
              <a:t>Emploi</a:t>
            </a:r>
            <a:r>
              <a:rPr lang="fr-FR" sz="2000" b="1" i="1" dirty="0" smtClean="0"/>
              <a:t> du  temps  </a:t>
            </a:r>
            <a:endParaRPr lang="fr-FR" sz="2000" b="1" i="1" dirty="0"/>
          </a:p>
        </p:txBody>
      </p:sp>
      <p:sp>
        <p:nvSpPr>
          <p:cNvPr id="46" name="Rectangle à coins arrondis 45"/>
          <p:cNvSpPr/>
          <p:nvPr/>
        </p:nvSpPr>
        <p:spPr>
          <a:xfrm>
            <a:off x="5715008" y="5286388"/>
            <a:ext cx="2000264" cy="3571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smtClean="0"/>
              <a:t>---</a:t>
            </a:r>
            <a:r>
              <a:rPr lang="fr-FR" dirty="0" smtClean="0">
                <a:solidFill>
                  <a:schemeClr val="tx1"/>
                </a:solidFill>
              </a:rPr>
              <a:t>------------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1571604" y="5286388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                                          Spécialité : </a:t>
            </a:r>
            <a:endParaRPr lang="fr-FR" dirty="0"/>
          </a:p>
        </p:txBody>
      </p:sp>
      <p:sp>
        <p:nvSpPr>
          <p:cNvPr id="48" name="Organigramme : Fusion 47"/>
          <p:cNvSpPr/>
          <p:nvPr/>
        </p:nvSpPr>
        <p:spPr>
          <a:xfrm>
            <a:off x="7358082" y="5357826"/>
            <a:ext cx="214314" cy="214314"/>
          </a:xfrm>
          <a:prstGeom prst="flowChartMerg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hlinkClick r:id="rId9" action="ppaction://hlinksldjump"/>
          </p:cNvPr>
          <p:cNvSpPr/>
          <p:nvPr/>
        </p:nvSpPr>
        <p:spPr>
          <a:xfrm>
            <a:off x="642910" y="785794"/>
            <a:ext cx="2428892" cy="57150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i="1" u="sng" dirty="0" smtClean="0"/>
              <a:t>Profil</a:t>
            </a:r>
            <a:endParaRPr lang="fr-FR" sz="2000" b="1" i="1" u="sng" dirty="0"/>
          </a:p>
        </p:txBody>
      </p:sp>
      <p:sp>
        <p:nvSpPr>
          <p:cNvPr id="50" name="Rectangle 49">
            <a:hlinkClick r:id="rId8" action="ppaction://hlinksldjump"/>
          </p:cNvPr>
          <p:cNvSpPr/>
          <p:nvPr/>
        </p:nvSpPr>
        <p:spPr>
          <a:xfrm>
            <a:off x="642910" y="1357298"/>
            <a:ext cx="2428892" cy="57150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i="1" u="sng" dirty="0" smtClean="0"/>
              <a:t>Fiches médicales </a:t>
            </a:r>
            <a:endParaRPr lang="fr-FR" sz="2000" b="1" i="1" u="sng" dirty="0"/>
          </a:p>
        </p:txBody>
      </p:sp>
      <p:sp>
        <p:nvSpPr>
          <p:cNvPr id="51" name="Rectangle 50">
            <a:hlinkClick r:id="rId5" action="ppaction://hlinksldjump"/>
          </p:cNvPr>
          <p:cNvSpPr/>
          <p:nvPr/>
        </p:nvSpPr>
        <p:spPr>
          <a:xfrm>
            <a:off x="642910" y="1928802"/>
            <a:ext cx="2428892" cy="57150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i="1" dirty="0" smtClean="0"/>
              <a:t>    Salles de cours</a:t>
            </a:r>
            <a:endParaRPr lang="fr-FR" sz="2000" b="1" i="1" dirty="0"/>
          </a:p>
        </p:txBody>
      </p:sp>
      <p:sp>
        <p:nvSpPr>
          <p:cNvPr id="52" name="Rectangle 51">
            <a:hlinkClick r:id="rId5" action="ppaction://hlinksldjump"/>
          </p:cNvPr>
          <p:cNvSpPr/>
          <p:nvPr/>
        </p:nvSpPr>
        <p:spPr>
          <a:xfrm>
            <a:off x="642910" y="2500306"/>
            <a:ext cx="2428892" cy="57150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i="1" dirty="0" smtClean="0"/>
              <a:t>    déconnexion  </a:t>
            </a:r>
            <a:endParaRPr lang="fr-FR" sz="2000" b="1" i="1" dirty="0"/>
          </a:p>
        </p:txBody>
      </p:sp>
      <p:sp>
        <p:nvSpPr>
          <p:cNvPr id="53" name="Ellipse 52"/>
          <p:cNvSpPr/>
          <p:nvPr/>
        </p:nvSpPr>
        <p:spPr>
          <a:xfrm>
            <a:off x="785786" y="3143248"/>
            <a:ext cx="2143140" cy="64294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Calendrier   </a:t>
            </a:r>
            <a:endParaRPr lang="fr-FR" sz="2400" dirty="0"/>
          </a:p>
        </p:txBody>
      </p:sp>
      <p:pic>
        <p:nvPicPr>
          <p:cNvPr id="54" name="Image 19" descr="870x489_calendrier-mai-2018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786" y="3857628"/>
            <a:ext cx="2357454" cy="166338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Multiplier 54"/>
          <p:cNvSpPr/>
          <p:nvPr/>
        </p:nvSpPr>
        <p:spPr>
          <a:xfrm>
            <a:off x="8286776" y="285728"/>
            <a:ext cx="571504" cy="428628"/>
          </a:xfrm>
          <a:prstGeom prst="mathMultiply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596" y="357166"/>
            <a:ext cx="8429684" cy="6143668"/>
          </a:xfrm>
          <a:prstGeom prst="rect">
            <a:avLst/>
          </a:prstGeom>
          <a:gradFill flip="none" rotWithShape="1">
            <a:gsLst>
              <a:gs pos="0">
                <a:srgbClr val="CBD3EB">
                  <a:shade val="30000"/>
                  <a:satMod val="115000"/>
                </a:srgbClr>
              </a:gs>
              <a:gs pos="50000">
                <a:srgbClr val="CBD3EB">
                  <a:shade val="67500"/>
                  <a:satMod val="115000"/>
                </a:srgbClr>
              </a:gs>
              <a:gs pos="100000">
                <a:srgbClr val="CBD3EB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149" name="Image 4" descr="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642938"/>
            <a:ext cx="214312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3" name="ZoneTexte 10"/>
          <p:cNvSpPr txBox="1">
            <a:spLocks noChangeArrowheads="1"/>
          </p:cNvSpPr>
          <p:nvPr/>
        </p:nvSpPr>
        <p:spPr bwMode="auto">
          <a:xfrm>
            <a:off x="1857375" y="2143125"/>
            <a:ext cx="5429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>
                <a:latin typeface="Arial Black" pitchFamily="34" charset="0"/>
              </a:rPr>
              <a:t>Voulez vous supprimer votre compte DIFINITIVEMENT ?</a:t>
            </a:r>
          </a:p>
        </p:txBody>
      </p:sp>
      <p:sp>
        <p:nvSpPr>
          <p:cNvPr id="12" name="Rectangle à coins arrondis 11">
            <a:hlinkClick r:id="rId3" action="ppaction://hlinksldjump"/>
          </p:cNvPr>
          <p:cNvSpPr/>
          <p:nvPr/>
        </p:nvSpPr>
        <p:spPr>
          <a:xfrm>
            <a:off x="1643042" y="3500438"/>
            <a:ext cx="1857388" cy="500066"/>
          </a:xfrm>
          <a:prstGeom prst="roundRect">
            <a:avLst/>
          </a:prstGeom>
          <a:solidFill>
            <a:srgbClr val="00438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OUI</a:t>
            </a:r>
          </a:p>
        </p:txBody>
      </p:sp>
      <p:sp>
        <p:nvSpPr>
          <p:cNvPr id="14" name="Rectangle à coins arrondis 13">
            <a:hlinkClick r:id="rId4" action="ppaction://hlinksldjump"/>
          </p:cNvPr>
          <p:cNvSpPr/>
          <p:nvPr/>
        </p:nvSpPr>
        <p:spPr>
          <a:xfrm>
            <a:off x="5000628" y="3500438"/>
            <a:ext cx="1857388" cy="500066"/>
          </a:xfrm>
          <a:prstGeom prst="roundRect">
            <a:avLst/>
          </a:prstGeom>
          <a:solidFill>
            <a:srgbClr val="00438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NON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357166"/>
            <a:ext cx="8286808" cy="6072230"/>
          </a:xfrm>
          <a:prstGeom prst="rect">
            <a:avLst/>
          </a:prstGeom>
          <a:gradFill flip="none" rotWithShape="1">
            <a:gsLst>
              <a:gs pos="0">
                <a:srgbClr val="CBD3EB">
                  <a:shade val="30000"/>
                  <a:satMod val="115000"/>
                </a:srgbClr>
              </a:gs>
              <a:gs pos="50000">
                <a:srgbClr val="CBD3EB">
                  <a:shade val="67500"/>
                  <a:satMod val="115000"/>
                </a:srgbClr>
              </a:gs>
              <a:gs pos="100000">
                <a:srgbClr val="CBD3EB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7173" name="Image 4" descr="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642938"/>
            <a:ext cx="214312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ZoneTexte 10"/>
          <p:cNvSpPr txBox="1">
            <a:spLocks noChangeArrowheads="1"/>
          </p:cNvSpPr>
          <p:nvPr/>
        </p:nvSpPr>
        <p:spPr bwMode="auto">
          <a:xfrm>
            <a:off x="1785938" y="2857500"/>
            <a:ext cx="5429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b="1">
                <a:latin typeface="Arial Black" pitchFamily="34" charset="0"/>
              </a:rPr>
              <a:t>Votre compte a été supprimé  avec succès !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7554" y="4214818"/>
            <a:ext cx="2714644" cy="11430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i="1" dirty="0" smtClean="0">
                <a:solidFill>
                  <a:schemeClr val="tx1"/>
                </a:solidFill>
                <a:hlinkClick r:id="rId3" action="ppaction://hlinksldjump"/>
              </a:rPr>
              <a:t>Retourner</a:t>
            </a:r>
            <a:r>
              <a:rPr lang="fr-FR" sz="2000" b="1" i="1" dirty="0" smtClean="0">
                <a:solidFill>
                  <a:schemeClr val="tx1"/>
                </a:solidFill>
              </a:rPr>
              <a:t> a espace utilisateur       </a:t>
            </a:r>
            <a:endParaRPr lang="fr-FR" sz="2000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596" y="500042"/>
            <a:ext cx="8286808" cy="6072230"/>
          </a:xfrm>
          <a:prstGeom prst="rect">
            <a:avLst/>
          </a:prstGeom>
          <a:gradFill flip="none" rotWithShape="1">
            <a:gsLst>
              <a:gs pos="0">
                <a:srgbClr val="CBD3EB">
                  <a:shade val="30000"/>
                  <a:satMod val="115000"/>
                </a:srgbClr>
              </a:gs>
              <a:gs pos="50000">
                <a:srgbClr val="CBD3EB">
                  <a:shade val="67500"/>
                  <a:satMod val="115000"/>
                </a:srgbClr>
              </a:gs>
              <a:gs pos="100000">
                <a:srgbClr val="CBD3EB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5605" name="Image 4" descr="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642938"/>
            <a:ext cx="214312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gauche 19">
            <a:hlinkClick r:id="rId4" action="ppaction://hlinksldjump"/>
          </p:cNvPr>
          <p:cNvSpPr/>
          <p:nvPr/>
        </p:nvSpPr>
        <p:spPr>
          <a:xfrm>
            <a:off x="642910" y="5929330"/>
            <a:ext cx="357190" cy="357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6215074" y="5786454"/>
            <a:ext cx="2214578" cy="785818"/>
          </a:xfrm>
          <a:prstGeom prst="right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/>
          <p:cNvSpPr/>
          <p:nvPr/>
        </p:nvSpPr>
        <p:spPr>
          <a:xfrm>
            <a:off x="6500826" y="5000636"/>
            <a:ext cx="928694" cy="642942"/>
          </a:xfrm>
          <a:prstGeom prst="down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6643702" y="5857892"/>
            <a:ext cx="1928826" cy="5715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i="1" u="sng" dirty="0" err="1" smtClean="0"/>
              <a:t>Espace</a:t>
            </a:r>
            <a:r>
              <a:rPr lang="fr-FR" sz="2000" b="1" i="1" u="sng" dirty="0" err="1" smtClean="0">
                <a:hlinkClick r:id="rId5" action="ppaction://hlinksldjump"/>
              </a:rPr>
              <a:t>Diapositive</a:t>
            </a:r>
            <a:r>
              <a:rPr lang="fr-FR" sz="2000" b="1" i="1" u="sng" dirty="0" smtClean="0">
                <a:hlinkClick r:id="rId5" action="ppaction://hlinksldjump"/>
              </a:rPr>
              <a:t> 2</a:t>
            </a:r>
            <a:r>
              <a:rPr lang="fr-FR" sz="2000" b="1" i="1" u="sng" dirty="0" smtClean="0"/>
              <a:t>  coach</a:t>
            </a:r>
            <a:endParaRPr lang="fr-FR" sz="2000" b="1" i="1" u="sng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786314" y="5857892"/>
            <a:ext cx="1643074" cy="5715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hlinkClick r:id="rId6" action="ppaction://hlinksldjump"/>
              </a:rPr>
              <a:t>Déconnexion</a:t>
            </a:r>
            <a:r>
              <a:rPr lang="fr-FR" dirty="0" smtClean="0"/>
              <a:t>  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357554" y="714356"/>
            <a:ext cx="1714512" cy="78581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i="1" dirty="0" smtClean="0"/>
              <a:t>salaire</a:t>
            </a:r>
            <a:endParaRPr lang="fr-FR" sz="2400" b="1" i="1" dirty="0"/>
          </a:p>
        </p:txBody>
      </p:sp>
      <p:graphicFrame>
        <p:nvGraphicFramePr>
          <p:cNvPr id="15" name="Tableau 14"/>
          <p:cNvGraphicFramePr>
            <a:graphicFrameLocks noGrp="1"/>
          </p:cNvGraphicFramePr>
          <p:nvPr/>
        </p:nvGraphicFramePr>
        <p:xfrm>
          <a:off x="642910" y="1643050"/>
          <a:ext cx="7786744" cy="3929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46686"/>
                <a:gridCol w="1946686"/>
                <a:gridCol w="1946686"/>
                <a:gridCol w="1946686"/>
              </a:tblGrid>
              <a:tr h="654848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Salaire</a:t>
                      </a:r>
                      <a:r>
                        <a:rPr lang="fr-FR" dirty="0" smtClean="0"/>
                        <a:t>:(</a:t>
                      </a:r>
                      <a:r>
                        <a:rPr lang="fr-FR" dirty="0" err="1" smtClean="0"/>
                        <a:t>dt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Mois:  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Année: 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Prime de rendement : </a:t>
                      </a:r>
                      <a:endParaRPr lang="fr-FR" dirty="0"/>
                    </a:p>
                  </a:txBody>
                  <a:tcPr/>
                </a:tc>
              </a:tr>
              <a:tr h="654848">
                <a:tc>
                  <a:txBody>
                    <a:bodyPr/>
                    <a:lstStyle/>
                    <a:p>
                      <a:r>
                        <a:rPr lang="fr-FR" dirty="0" smtClean="0"/>
                        <a:t>900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10%</a:t>
                      </a:r>
                      <a:endParaRPr lang="fr-FR" dirty="0"/>
                    </a:p>
                  </a:txBody>
                  <a:tcPr/>
                </a:tc>
              </a:tr>
              <a:tr h="654848">
                <a:tc>
                  <a:txBody>
                    <a:bodyPr/>
                    <a:lstStyle/>
                    <a:p>
                      <a:r>
                        <a:rPr lang="fr-FR" dirty="0" smtClean="0"/>
                        <a:t>1000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25%</a:t>
                      </a:r>
                      <a:endParaRPr lang="fr-FR" dirty="0"/>
                    </a:p>
                  </a:txBody>
                  <a:tcPr/>
                </a:tc>
              </a:tr>
              <a:tr h="654848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-----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--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----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---</a:t>
                      </a:r>
                      <a:endParaRPr lang="fr-FR" sz="2400" dirty="0"/>
                    </a:p>
                  </a:txBody>
                  <a:tcPr/>
                </a:tc>
              </a:tr>
              <a:tr h="65484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65484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Multiplier 12"/>
          <p:cNvSpPr/>
          <p:nvPr/>
        </p:nvSpPr>
        <p:spPr>
          <a:xfrm>
            <a:off x="7715272" y="714356"/>
            <a:ext cx="571504" cy="428628"/>
          </a:xfrm>
          <a:prstGeom prst="mathMultiply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CBD3EB">
                  <a:shade val="30000"/>
                  <a:satMod val="115000"/>
                </a:srgbClr>
              </a:gs>
              <a:gs pos="50000">
                <a:srgbClr val="CBD3EB">
                  <a:shade val="67500"/>
                  <a:satMod val="115000"/>
                </a:srgbClr>
              </a:gs>
              <a:gs pos="100000">
                <a:srgbClr val="CBD3EB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5605" name="Image 4" descr="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214290"/>
            <a:ext cx="357190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lèche droite 9"/>
          <p:cNvSpPr/>
          <p:nvPr/>
        </p:nvSpPr>
        <p:spPr>
          <a:xfrm>
            <a:off x="6215074" y="5786454"/>
            <a:ext cx="2214578" cy="785818"/>
          </a:xfrm>
          <a:prstGeom prst="right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/>
          <p:cNvSpPr/>
          <p:nvPr/>
        </p:nvSpPr>
        <p:spPr>
          <a:xfrm>
            <a:off x="6500826" y="5000636"/>
            <a:ext cx="928694" cy="642942"/>
          </a:xfrm>
          <a:prstGeom prst="down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7072330" y="6143644"/>
            <a:ext cx="1928826" cy="5715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u="sng" dirty="0" smtClean="0">
                <a:hlinkClick r:id="rId4" action="ppaction://hlinksldjump"/>
              </a:rPr>
              <a:t>Espace</a:t>
            </a:r>
            <a:r>
              <a:rPr lang="fr-FR" b="1" i="1" u="sng" dirty="0" smtClean="0"/>
              <a:t> coach </a:t>
            </a:r>
            <a:endParaRPr lang="fr-FR" b="1" i="1" u="sng" dirty="0"/>
          </a:p>
        </p:txBody>
      </p:sp>
      <p:sp>
        <p:nvSpPr>
          <p:cNvPr id="16" name="Rectangle 15"/>
          <p:cNvSpPr/>
          <p:nvPr/>
        </p:nvSpPr>
        <p:spPr>
          <a:xfrm>
            <a:off x="642910" y="500042"/>
            <a:ext cx="8143932" cy="6072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1857356" y="1785926"/>
          <a:ext cx="5429291" cy="257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3"/>
                <a:gridCol w="1484572"/>
                <a:gridCol w="1230073"/>
                <a:gridCol w="1357323"/>
              </a:tblGrid>
              <a:tr h="1104922">
                <a:tc>
                  <a:txBody>
                    <a:bodyPr/>
                    <a:lstStyle/>
                    <a:p>
                      <a:r>
                        <a:rPr lang="fr-FR" dirty="0" smtClean="0"/>
                        <a:t>Non et prénom: 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Temps</a:t>
                      </a:r>
                      <a:r>
                        <a:rPr lang="fr-FR" baseline="0" dirty="0" smtClean="0"/>
                        <a:t> d’entrainement  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Salle du cours: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Fiche médicale:</a:t>
                      </a:r>
                      <a:endParaRPr lang="fr-FR" dirty="0"/>
                    </a:p>
                  </a:txBody>
                  <a:tcPr/>
                </a:tc>
              </a:tr>
              <a:tr h="68812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Naser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sami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Lu de 8:00 a</a:t>
                      </a:r>
                      <a:r>
                        <a:rPr lang="fr-FR" baseline="0" dirty="0" smtClean="0"/>
                        <a:t> 10:00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Musculation</a:t>
                      </a:r>
                      <a:r>
                        <a:rPr lang="fr-FR" baseline="0" dirty="0" smtClean="0"/>
                        <a:t> 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778724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Kelifi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karima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Lu de 10:00 a 12:00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Musculation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Pentagone 18"/>
          <p:cNvSpPr/>
          <p:nvPr/>
        </p:nvSpPr>
        <p:spPr>
          <a:xfrm>
            <a:off x="6072198" y="3643314"/>
            <a:ext cx="1071570" cy="571504"/>
          </a:xfrm>
          <a:prstGeom prst="homePlat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Fiche médical</a:t>
            </a:r>
            <a:endParaRPr lang="fr-FR" dirty="0"/>
          </a:p>
        </p:txBody>
      </p:sp>
      <p:sp>
        <p:nvSpPr>
          <p:cNvPr id="21" name="Pentagone 20"/>
          <p:cNvSpPr/>
          <p:nvPr/>
        </p:nvSpPr>
        <p:spPr>
          <a:xfrm>
            <a:off x="6000760" y="2928934"/>
            <a:ext cx="1143008" cy="571504"/>
          </a:xfrm>
          <a:prstGeom prst="homePlat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Fiche médical</a:t>
            </a:r>
            <a:endParaRPr lang="fr-FR" dirty="0"/>
          </a:p>
        </p:txBody>
      </p:sp>
      <p:sp>
        <p:nvSpPr>
          <p:cNvPr id="18" name="Rectangle 17">
            <a:hlinkClick r:id="rId5" action="ppaction://hlinksldjump"/>
          </p:cNvPr>
          <p:cNvSpPr/>
          <p:nvPr/>
        </p:nvSpPr>
        <p:spPr>
          <a:xfrm>
            <a:off x="142844" y="1857364"/>
            <a:ext cx="1643074" cy="42862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i="1" u="sng" dirty="0" smtClean="0"/>
              <a:t>Profil</a:t>
            </a:r>
            <a:endParaRPr lang="fr-FR" sz="2000" b="1" i="1" u="sng" dirty="0"/>
          </a:p>
        </p:txBody>
      </p:sp>
      <p:sp>
        <p:nvSpPr>
          <p:cNvPr id="20" name="Rectangle 19">
            <a:hlinkClick r:id="rId6" action="ppaction://hlinksldjump"/>
          </p:cNvPr>
          <p:cNvSpPr/>
          <p:nvPr/>
        </p:nvSpPr>
        <p:spPr>
          <a:xfrm>
            <a:off x="142844" y="2285992"/>
            <a:ext cx="1643074" cy="57150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i="1" u="sng" dirty="0" smtClean="0"/>
              <a:t>Fiches médicales </a:t>
            </a:r>
            <a:endParaRPr lang="fr-FR" sz="2000" b="1" i="1" u="sng" dirty="0"/>
          </a:p>
        </p:txBody>
      </p:sp>
      <p:sp>
        <p:nvSpPr>
          <p:cNvPr id="22" name="Rectangle 21">
            <a:hlinkClick r:id="rId7" action="ppaction://hlinksldjump"/>
          </p:cNvPr>
          <p:cNvSpPr/>
          <p:nvPr/>
        </p:nvSpPr>
        <p:spPr>
          <a:xfrm>
            <a:off x="142844" y="2857496"/>
            <a:ext cx="1643074" cy="57150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i="1" dirty="0" smtClean="0"/>
              <a:t>    Salles de cours</a:t>
            </a:r>
            <a:endParaRPr lang="fr-FR" sz="2000" b="1" i="1" dirty="0"/>
          </a:p>
        </p:txBody>
      </p:sp>
      <p:sp>
        <p:nvSpPr>
          <p:cNvPr id="23" name="Rectangle 22">
            <a:hlinkClick r:id="rId7" action="ppaction://hlinksldjump"/>
          </p:cNvPr>
          <p:cNvSpPr/>
          <p:nvPr/>
        </p:nvSpPr>
        <p:spPr>
          <a:xfrm>
            <a:off x="142844" y="3429000"/>
            <a:ext cx="1643074" cy="57150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i="1" dirty="0" smtClean="0"/>
              <a:t>  </a:t>
            </a:r>
            <a:r>
              <a:rPr lang="fr-FR" sz="2000" b="1" i="1" dirty="0" smtClean="0"/>
              <a:t>déconnexion  </a:t>
            </a:r>
            <a:endParaRPr lang="fr-FR" sz="2000" b="1" i="1" dirty="0"/>
          </a:p>
        </p:txBody>
      </p:sp>
      <p:sp>
        <p:nvSpPr>
          <p:cNvPr id="24" name="Ellipse 23"/>
          <p:cNvSpPr/>
          <p:nvPr/>
        </p:nvSpPr>
        <p:spPr>
          <a:xfrm>
            <a:off x="0" y="5286388"/>
            <a:ext cx="2143140" cy="64294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Calendrier   </a:t>
            </a:r>
            <a:endParaRPr lang="fr-FR" sz="2400" dirty="0"/>
          </a:p>
        </p:txBody>
      </p:sp>
      <p:pic>
        <p:nvPicPr>
          <p:cNvPr id="25" name="Image 19" descr="870x489_calendrier-mai-2018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4071942"/>
            <a:ext cx="1571636" cy="1163344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Multiplier 25"/>
          <p:cNvSpPr/>
          <p:nvPr/>
        </p:nvSpPr>
        <p:spPr>
          <a:xfrm>
            <a:off x="8286776" y="0"/>
            <a:ext cx="571504" cy="428628"/>
          </a:xfrm>
          <a:prstGeom prst="mathMultiply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7" name="Tableau 26"/>
          <p:cNvGraphicFramePr>
            <a:graphicFrameLocks noGrp="1"/>
          </p:cNvGraphicFramePr>
          <p:nvPr/>
        </p:nvGraphicFramePr>
        <p:xfrm>
          <a:off x="7286644" y="1785927"/>
          <a:ext cx="1214446" cy="2571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</a:tblGrid>
              <a:tr h="1040481">
                <a:tc>
                  <a:txBody>
                    <a:bodyPr/>
                    <a:lstStyle/>
                    <a:p>
                      <a:r>
                        <a:rPr lang="fr-FR" dirty="0" smtClean="0"/>
                        <a:t>Rendez –vous  </a:t>
                      </a:r>
                      <a:endParaRPr lang="fr-FR" dirty="0"/>
                    </a:p>
                  </a:txBody>
                  <a:tcPr/>
                </a:tc>
              </a:tr>
              <a:tr h="745468">
                <a:tc>
                  <a:txBody>
                    <a:bodyPr/>
                    <a:lstStyle/>
                    <a:p>
                      <a:r>
                        <a:rPr lang="fr-FR" dirty="0" smtClean="0"/>
                        <a:t>---/----/----</a:t>
                      </a:r>
                    </a:p>
                    <a:p>
                      <a:r>
                        <a:rPr lang="fr-FR" dirty="0" smtClean="0"/>
                        <a:t>-------</a:t>
                      </a:r>
                      <a:endParaRPr lang="fr-FR" dirty="0"/>
                    </a:p>
                  </a:txBody>
                  <a:tcPr/>
                </a:tc>
              </a:tr>
              <a:tr h="785818">
                <a:tc>
                  <a:txBody>
                    <a:bodyPr/>
                    <a:lstStyle/>
                    <a:p>
                      <a:r>
                        <a:rPr lang="fr-FR" dirty="0" smtClean="0"/>
                        <a:t>----/---/----</a:t>
                      </a:r>
                    </a:p>
                    <a:p>
                      <a:r>
                        <a:rPr lang="fr-FR" dirty="0" smtClean="0"/>
                        <a:t>----------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500042"/>
            <a:ext cx="8429684" cy="6215106"/>
          </a:xfrm>
          <a:prstGeom prst="rect">
            <a:avLst/>
          </a:prstGeom>
          <a:gradFill flip="none" rotWithShape="1">
            <a:gsLst>
              <a:gs pos="0">
                <a:srgbClr val="CBD3EB">
                  <a:shade val="30000"/>
                  <a:satMod val="115000"/>
                </a:srgbClr>
              </a:gs>
              <a:gs pos="50000">
                <a:srgbClr val="CBD3EB">
                  <a:shade val="67500"/>
                  <a:satMod val="115000"/>
                </a:srgbClr>
              </a:gs>
              <a:gs pos="100000">
                <a:srgbClr val="CBD3EB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5605" name="Image 4" descr="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642938"/>
            <a:ext cx="214312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gauche 19">
            <a:hlinkClick r:id="rId4" action="ppaction://hlinksldjump"/>
          </p:cNvPr>
          <p:cNvSpPr/>
          <p:nvPr/>
        </p:nvSpPr>
        <p:spPr>
          <a:xfrm>
            <a:off x="357158" y="6286520"/>
            <a:ext cx="642938" cy="357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6215074" y="5786454"/>
            <a:ext cx="2214578" cy="785818"/>
          </a:xfrm>
          <a:prstGeom prst="right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/>
          <p:cNvSpPr/>
          <p:nvPr/>
        </p:nvSpPr>
        <p:spPr>
          <a:xfrm>
            <a:off x="6500826" y="5000636"/>
            <a:ext cx="928694" cy="642942"/>
          </a:xfrm>
          <a:prstGeom prst="down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6643702" y="5857892"/>
            <a:ext cx="1928826" cy="5715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 smtClean="0">
                <a:hlinkClick r:id="rId5" action="ppaction://hlinksldjump"/>
              </a:rPr>
              <a:t>Espace</a:t>
            </a:r>
            <a:r>
              <a:rPr lang="fr-FR" sz="1600" b="1" i="1" dirty="0" smtClean="0"/>
              <a:t> coach</a:t>
            </a:r>
            <a:endParaRPr lang="fr-FR" sz="1600" b="1" i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6929454" y="1785926"/>
            <a:ext cx="1643074" cy="5715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hlinkClick r:id="rId6" action="ppaction://hlinksldjump"/>
              </a:rPr>
              <a:t>Déconnexion</a:t>
            </a:r>
            <a:r>
              <a:rPr lang="fr-FR" dirty="0" smtClean="0"/>
              <a:t>  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642910" y="500042"/>
            <a:ext cx="8143932" cy="6072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357422" y="442913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2357422" y="371475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357422" y="300037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2357422" y="22859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4643438" y="51435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4643438" y="442913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4643438" y="371475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4643438" y="300037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643438" y="22859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2357422" y="58578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643438" y="15716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2357422" y="15716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2357422" y="514351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643438" y="5857892"/>
            <a:ext cx="1571636" cy="71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1071538" y="242886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 de</a:t>
            </a:r>
            <a:endParaRPr lang="fr-FR" dirty="0"/>
          </a:p>
        </p:txBody>
      </p:sp>
      <p:sp>
        <p:nvSpPr>
          <p:cNvPr id="41" name="Ellipse 40"/>
          <p:cNvSpPr/>
          <p:nvPr/>
        </p:nvSpPr>
        <p:spPr>
          <a:xfrm>
            <a:off x="1071538" y="3071810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 de</a:t>
            </a:r>
            <a:endParaRPr lang="fr-FR" dirty="0"/>
          </a:p>
        </p:txBody>
      </p:sp>
      <p:sp>
        <p:nvSpPr>
          <p:cNvPr id="42" name="Ellipse 41"/>
          <p:cNvSpPr/>
          <p:nvPr/>
        </p:nvSpPr>
        <p:spPr>
          <a:xfrm>
            <a:off x="1071538" y="457200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 de</a:t>
            </a:r>
            <a:endParaRPr lang="fr-FR" dirty="0"/>
          </a:p>
        </p:txBody>
      </p:sp>
      <p:sp>
        <p:nvSpPr>
          <p:cNvPr id="44" name="Ellipse 43"/>
          <p:cNvSpPr/>
          <p:nvPr/>
        </p:nvSpPr>
        <p:spPr>
          <a:xfrm>
            <a:off x="1142976" y="528638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 de</a:t>
            </a:r>
            <a:endParaRPr lang="fr-FR" dirty="0"/>
          </a:p>
        </p:txBody>
      </p:sp>
      <p:sp>
        <p:nvSpPr>
          <p:cNvPr id="45" name="Ellipse 44"/>
          <p:cNvSpPr/>
          <p:nvPr/>
        </p:nvSpPr>
        <p:spPr>
          <a:xfrm>
            <a:off x="1142976" y="600076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 de</a:t>
            </a:r>
            <a:endParaRPr lang="fr-FR" dirty="0"/>
          </a:p>
        </p:txBody>
      </p:sp>
      <p:sp>
        <p:nvSpPr>
          <p:cNvPr id="46" name="Ellipse 45"/>
          <p:cNvSpPr/>
          <p:nvPr/>
        </p:nvSpPr>
        <p:spPr>
          <a:xfrm>
            <a:off x="1000100" y="171448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Lu de</a:t>
            </a:r>
            <a:endParaRPr lang="fr-FR" dirty="0"/>
          </a:p>
        </p:txBody>
      </p:sp>
      <p:sp>
        <p:nvSpPr>
          <p:cNvPr id="47" name="Ellipse 46"/>
          <p:cNvSpPr/>
          <p:nvPr/>
        </p:nvSpPr>
        <p:spPr>
          <a:xfrm>
            <a:off x="1071538" y="3857628"/>
            <a:ext cx="1000132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Je de</a:t>
            </a:r>
            <a:endParaRPr lang="fr-FR" dirty="0"/>
          </a:p>
        </p:txBody>
      </p:sp>
      <p:sp>
        <p:nvSpPr>
          <p:cNvPr id="48" name="Ellipse 47"/>
          <p:cNvSpPr/>
          <p:nvPr/>
        </p:nvSpPr>
        <p:spPr>
          <a:xfrm>
            <a:off x="4000496" y="171448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0" name="Ellipse 49"/>
          <p:cNvSpPr/>
          <p:nvPr/>
        </p:nvSpPr>
        <p:spPr>
          <a:xfrm>
            <a:off x="4000496" y="2500306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1" name="Ellipse 50"/>
          <p:cNvSpPr/>
          <p:nvPr/>
        </p:nvSpPr>
        <p:spPr>
          <a:xfrm>
            <a:off x="4000496" y="3214686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2" name="Ellipse 51"/>
          <p:cNvSpPr/>
          <p:nvPr/>
        </p:nvSpPr>
        <p:spPr>
          <a:xfrm>
            <a:off x="4000496" y="3929066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3" name="Ellipse 52"/>
          <p:cNvSpPr/>
          <p:nvPr/>
        </p:nvSpPr>
        <p:spPr>
          <a:xfrm>
            <a:off x="4000496" y="457200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4" name="Ellipse 53"/>
          <p:cNvSpPr/>
          <p:nvPr/>
        </p:nvSpPr>
        <p:spPr>
          <a:xfrm>
            <a:off x="4000496" y="528638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4000496" y="6000768"/>
            <a:ext cx="500066" cy="4286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6" name="Rectangle 55"/>
          <p:cNvSpPr/>
          <p:nvPr/>
        </p:nvSpPr>
        <p:spPr>
          <a:xfrm>
            <a:off x="3286116" y="571480"/>
            <a:ext cx="1928826" cy="928694"/>
          </a:xfrm>
          <a:prstGeom prst="rect">
            <a:avLst/>
          </a:prstGeom>
          <a:ln/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Salle de box 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3" name="Multiplier 42"/>
          <p:cNvSpPr/>
          <p:nvPr/>
        </p:nvSpPr>
        <p:spPr>
          <a:xfrm>
            <a:off x="7715272" y="714356"/>
            <a:ext cx="571504" cy="428628"/>
          </a:xfrm>
          <a:prstGeom prst="mathMultiply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513</Words>
  <Application>Microsoft Office PowerPoint</Application>
  <PresentationFormat>Affichage à l'écran (4:3)</PresentationFormat>
  <Paragraphs>291</Paragraphs>
  <Slides>18</Slides>
  <Notes>15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selma achour</dc:creator>
  <cp:lastModifiedBy>ASUS</cp:lastModifiedBy>
  <cp:revision>105</cp:revision>
  <dcterms:created xsi:type="dcterms:W3CDTF">2018-10-27T13:12:58Z</dcterms:created>
  <dcterms:modified xsi:type="dcterms:W3CDTF">2018-11-04T20:04:15Z</dcterms:modified>
</cp:coreProperties>
</file>