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8" r:id="rId4"/>
    <p:sldId id="269" r:id="rId5"/>
    <p:sldId id="270" r:id="rId6"/>
    <p:sldId id="271" r:id="rId7"/>
    <p:sldId id="272" r:id="rId8"/>
    <p:sldId id="275" r:id="rId9"/>
    <p:sldId id="273" r:id="rId10"/>
    <p:sldId id="274" r:id="rId11"/>
  </p:sldIdLst>
  <p:sldSz cx="14401800" cy="7200900"/>
  <p:notesSz cx="6858000" cy="9144000"/>
  <p:defaultTextStyle>
    <a:defPPr>
      <a:defRPr lang="en-US"/>
    </a:defPPr>
    <a:lvl1pPr marL="0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6032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2063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8096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4127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0159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6190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42223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8255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580000"/>
    <a:srgbClr val="000000"/>
    <a:srgbClr val="FF8585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89" y="-158"/>
      </p:cViewPr>
      <p:guideLst>
        <p:guide orient="horz" pos="2268"/>
        <p:guide pos="4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7" y="2236948"/>
            <a:ext cx="12241530" cy="15435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2" y="4080510"/>
            <a:ext cx="1008126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6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2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8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4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0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6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2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288370"/>
            <a:ext cx="3240406" cy="6144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1" y="288370"/>
            <a:ext cx="9481185" cy="6144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5" y="4627247"/>
            <a:ext cx="12241530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5" y="3052050"/>
            <a:ext cx="12241530" cy="157519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60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20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8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4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01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36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22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48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1" y="1680212"/>
            <a:ext cx="6360795" cy="475226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680212"/>
            <a:ext cx="6360795" cy="475226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2" y="1611869"/>
            <a:ext cx="6363296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032" indent="0">
              <a:buNone/>
              <a:defRPr sz="2200" b="1"/>
            </a:lvl2pPr>
            <a:lvl3pPr marL="1012063" indent="0">
              <a:buNone/>
              <a:defRPr sz="2000" b="1"/>
            </a:lvl3pPr>
            <a:lvl4pPr marL="1518096" indent="0">
              <a:buNone/>
              <a:defRPr sz="1800" b="1"/>
            </a:lvl4pPr>
            <a:lvl5pPr marL="2024127" indent="0">
              <a:buNone/>
              <a:defRPr sz="1800" b="1"/>
            </a:lvl5pPr>
            <a:lvl6pPr marL="2530159" indent="0">
              <a:buNone/>
              <a:defRPr sz="1800" b="1"/>
            </a:lvl6pPr>
            <a:lvl7pPr marL="3036190" indent="0">
              <a:buNone/>
              <a:defRPr sz="1800" b="1"/>
            </a:lvl7pPr>
            <a:lvl8pPr marL="3542223" indent="0">
              <a:buNone/>
              <a:defRPr sz="1800" b="1"/>
            </a:lvl8pPr>
            <a:lvl9pPr marL="404825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2" y="2283618"/>
            <a:ext cx="6363296" cy="414885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6" y="1611869"/>
            <a:ext cx="6365796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032" indent="0">
              <a:buNone/>
              <a:defRPr sz="2200" b="1"/>
            </a:lvl2pPr>
            <a:lvl3pPr marL="1012063" indent="0">
              <a:buNone/>
              <a:defRPr sz="2000" b="1"/>
            </a:lvl3pPr>
            <a:lvl4pPr marL="1518096" indent="0">
              <a:buNone/>
              <a:defRPr sz="1800" b="1"/>
            </a:lvl4pPr>
            <a:lvl5pPr marL="2024127" indent="0">
              <a:buNone/>
              <a:defRPr sz="1800" b="1"/>
            </a:lvl5pPr>
            <a:lvl6pPr marL="2530159" indent="0">
              <a:buNone/>
              <a:defRPr sz="1800" b="1"/>
            </a:lvl6pPr>
            <a:lvl7pPr marL="3036190" indent="0">
              <a:buNone/>
              <a:defRPr sz="1800" b="1"/>
            </a:lvl7pPr>
            <a:lvl8pPr marL="3542223" indent="0">
              <a:buNone/>
              <a:defRPr sz="1800" b="1"/>
            </a:lvl8pPr>
            <a:lvl9pPr marL="404825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6" y="2283618"/>
            <a:ext cx="6365796" cy="414885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2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3" y="286704"/>
            <a:ext cx="4738092" cy="122015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3" y="286704"/>
            <a:ext cx="8051007" cy="6145769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3" y="1506855"/>
            <a:ext cx="4738092" cy="4925617"/>
          </a:xfrm>
        </p:spPr>
        <p:txBody>
          <a:bodyPr/>
          <a:lstStyle>
            <a:lvl1pPr marL="0" indent="0">
              <a:buNone/>
              <a:defRPr sz="1600"/>
            </a:lvl1pPr>
            <a:lvl2pPr marL="506032" indent="0">
              <a:buNone/>
              <a:defRPr sz="1400"/>
            </a:lvl2pPr>
            <a:lvl3pPr marL="1012063" indent="0">
              <a:buNone/>
              <a:defRPr sz="1100"/>
            </a:lvl3pPr>
            <a:lvl4pPr marL="1518096" indent="0">
              <a:buNone/>
              <a:defRPr sz="1000"/>
            </a:lvl4pPr>
            <a:lvl5pPr marL="2024127" indent="0">
              <a:buNone/>
              <a:defRPr sz="1000"/>
            </a:lvl5pPr>
            <a:lvl6pPr marL="2530159" indent="0">
              <a:buNone/>
              <a:defRPr sz="1000"/>
            </a:lvl6pPr>
            <a:lvl7pPr marL="3036190" indent="0">
              <a:buNone/>
              <a:defRPr sz="1000"/>
            </a:lvl7pPr>
            <a:lvl8pPr marL="3542223" indent="0">
              <a:buNone/>
              <a:defRPr sz="1000"/>
            </a:lvl8pPr>
            <a:lvl9pPr marL="404825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040631"/>
            <a:ext cx="8641080" cy="59507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43414"/>
            <a:ext cx="8641080" cy="4320540"/>
          </a:xfrm>
        </p:spPr>
        <p:txBody>
          <a:bodyPr/>
          <a:lstStyle>
            <a:lvl1pPr marL="0" indent="0">
              <a:buNone/>
              <a:defRPr sz="3500"/>
            </a:lvl1pPr>
            <a:lvl2pPr marL="506032" indent="0">
              <a:buNone/>
              <a:defRPr sz="3100"/>
            </a:lvl2pPr>
            <a:lvl3pPr marL="1012063" indent="0">
              <a:buNone/>
              <a:defRPr sz="2700"/>
            </a:lvl3pPr>
            <a:lvl4pPr marL="1518096" indent="0">
              <a:buNone/>
              <a:defRPr sz="2200"/>
            </a:lvl4pPr>
            <a:lvl5pPr marL="2024127" indent="0">
              <a:buNone/>
              <a:defRPr sz="2200"/>
            </a:lvl5pPr>
            <a:lvl6pPr marL="2530159" indent="0">
              <a:buNone/>
              <a:defRPr sz="2200"/>
            </a:lvl6pPr>
            <a:lvl7pPr marL="3036190" indent="0">
              <a:buNone/>
              <a:defRPr sz="2200"/>
            </a:lvl7pPr>
            <a:lvl8pPr marL="3542223" indent="0">
              <a:buNone/>
              <a:defRPr sz="2200"/>
            </a:lvl8pPr>
            <a:lvl9pPr marL="4048255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635706"/>
            <a:ext cx="8641080" cy="845105"/>
          </a:xfrm>
        </p:spPr>
        <p:txBody>
          <a:bodyPr/>
          <a:lstStyle>
            <a:lvl1pPr marL="0" indent="0">
              <a:buNone/>
              <a:defRPr sz="1600"/>
            </a:lvl1pPr>
            <a:lvl2pPr marL="506032" indent="0">
              <a:buNone/>
              <a:defRPr sz="1400"/>
            </a:lvl2pPr>
            <a:lvl3pPr marL="1012063" indent="0">
              <a:buNone/>
              <a:defRPr sz="1100"/>
            </a:lvl3pPr>
            <a:lvl4pPr marL="1518096" indent="0">
              <a:buNone/>
              <a:defRPr sz="1000"/>
            </a:lvl4pPr>
            <a:lvl5pPr marL="2024127" indent="0">
              <a:buNone/>
              <a:defRPr sz="1000"/>
            </a:lvl5pPr>
            <a:lvl6pPr marL="2530159" indent="0">
              <a:buNone/>
              <a:defRPr sz="1000"/>
            </a:lvl6pPr>
            <a:lvl7pPr marL="3036190" indent="0">
              <a:buNone/>
              <a:defRPr sz="1000"/>
            </a:lvl7pPr>
            <a:lvl8pPr marL="3542223" indent="0">
              <a:buNone/>
              <a:defRPr sz="1000"/>
            </a:lvl8pPr>
            <a:lvl9pPr marL="404825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288371"/>
            <a:ext cx="12961619" cy="1200150"/>
          </a:xfrm>
          <a:prstGeom prst="rect">
            <a:avLst/>
          </a:prstGeom>
        </p:spPr>
        <p:txBody>
          <a:bodyPr vert="horz" lIns="101206" tIns="50604" rIns="101206" bIns="506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680212"/>
            <a:ext cx="12961619" cy="4752261"/>
          </a:xfrm>
          <a:prstGeom prst="rect">
            <a:avLst/>
          </a:prstGeom>
        </p:spPr>
        <p:txBody>
          <a:bodyPr vert="horz" lIns="101206" tIns="50604" rIns="101206" bIns="506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6674168"/>
            <a:ext cx="3360420" cy="383382"/>
          </a:xfrm>
          <a:prstGeom prst="rect">
            <a:avLst/>
          </a:prstGeom>
        </p:spPr>
        <p:txBody>
          <a:bodyPr vert="horz" lIns="101206" tIns="50604" rIns="101206" bIns="5060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6674168"/>
            <a:ext cx="4560571" cy="383382"/>
          </a:xfrm>
          <a:prstGeom prst="rect">
            <a:avLst/>
          </a:prstGeom>
        </p:spPr>
        <p:txBody>
          <a:bodyPr vert="horz" lIns="101206" tIns="50604" rIns="101206" bIns="5060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1" y="6674168"/>
            <a:ext cx="3360420" cy="383382"/>
          </a:xfrm>
          <a:prstGeom prst="rect">
            <a:avLst/>
          </a:prstGeom>
        </p:spPr>
        <p:txBody>
          <a:bodyPr vert="horz" lIns="101206" tIns="50604" rIns="101206" bIns="5060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206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524" indent="-379524" algn="l" defTabSz="1012063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02" indent="-316270" algn="l" defTabSz="101206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5079" indent="-253016" algn="l" defTabSz="101206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1111" indent="-253016" algn="l" defTabSz="101206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7144" indent="-253016" algn="l" defTabSz="101206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3175" indent="-253016" algn="l" defTabSz="101206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9207" indent="-253016" algn="l" defTabSz="101206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95238" indent="-253016" algn="l" defTabSz="101206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271" indent="-253016" algn="l" defTabSz="101206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32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063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8096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127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0159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190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2223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559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3443" y="3335822"/>
            <a:ext cx="12021737" cy="604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3444" y="4724820"/>
            <a:ext cx="12021736" cy="604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90032" y="2843809"/>
            <a:ext cx="2017834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dirty="0" smtClean="0"/>
              <a:t>Nom d’utilisateur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3442" y="4337022"/>
            <a:ext cx="1611825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dirty="0" smtClean="0"/>
              <a:t>Mot de passe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92744" y="6332111"/>
            <a:ext cx="2496683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Mot de passe oublié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08045" y="5770364"/>
            <a:ext cx="3969441" cy="614624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4441" y="5883779"/>
            <a:ext cx="773455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</a:t>
            </a:r>
            <a:r>
              <a:rPr lang="fr-FR" b="1" dirty="0" smtClean="0">
                <a:solidFill>
                  <a:schemeClr val="bg1"/>
                </a:solidFill>
              </a:rPr>
              <a:t>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25" y="455879"/>
            <a:ext cx="9360080" cy="25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2668" y="2589798"/>
            <a:ext cx="774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Montserrat" pitchFamily="2" charset="0"/>
              </a:rPr>
              <a:t>Voulez </a:t>
            </a:r>
            <a:r>
              <a:rPr lang="fr-FR" sz="2800" b="1" dirty="0">
                <a:latin typeface="Montserrat" pitchFamily="2" charset="0"/>
              </a:rPr>
              <a:t>vous vraiment vous </a:t>
            </a:r>
            <a:r>
              <a:rPr lang="fr-FR" sz="2800" b="1" dirty="0" smtClean="0">
                <a:latin typeface="Montserrat" pitchFamily="2" charset="0"/>
              </a:rPr>
              <a:t>déconnecter ?</a:t>
            </a:r>
            <a:endParaRPr lang="en-GB" sz="2800" b="1" dirty="0">
              <a:latin typeface="Montserrat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214382" y="3412587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94502" y="3486482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Oui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9160105" y="3412587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0225" y="3486482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4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559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76" y="2283353"/>
            <a:ext cx="9075955" cy="25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559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ZoneTexte 10"/>
          <p:cNvSpPr txBox="1">
            <a:spLocks noChangeArrowheads="1"/>
          </p:cNvSpPr>
          <p:nvPr/>
        </p:nvSpPr>
        <p:spPr bwMode="auto">
          <a:xfrm>
            <a:off x="5544716" y="1663130"/>
            <a:ext cx="1111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Nom:</a:t>
            </a:r>
          </a:p>
        </p:txBody>
      </p:sp>
      <p:sp>
        <p:nvSpPr>
          <p:cNvPr id="20" name="ZoneTexte 13"/>
          <p:cNvSpPr txBox="1">
            <a:spLocks noChangeArrowheads="1"/>
          </p:cNvSpPr>
          <p:nvPr/>
        </p:nvSpPr>
        <p:spPr bwMode="auto">
          <a:xfrm>
            <a:off x="8727838" y="1674441"/>
            <a:ext cx="1470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Prénom:</a:t>
            </a: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5616248" y="2376314"/>
            <a:ext cx="2914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Date de naissance:</a:t>
            </a:r>
          </a:p>
        </p:txBody>
      </p:sp>
      <p:sp>
        <p:nvSpPr>
          <p:cNvPr id="30" name="ZoneTexte 33"/>
          <p:cNvSpPr txBox="1"/>
          <p:nvPr/>
        </p:nvSpPr>
        <p:spPr>
          <a:xfrm>
            <a:off x="5737215" y="3131977"/>
            <a:ext cx="1856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>
                <a:latin typeface="+mj-lt"/>
              </a:rPr>
              <a:t>Téléphone: </a:t>
            </a:r>
          </a:p>
        </p:txBody>
      </p:sp>
      <p:sp>
        <p:nvSpPr>
          <p:cNvPr id="31" name="ZoneTexte 35"/>
          <p:cNvSpPr txBox="1"/>
          <p:nvPr/>
        </p:nvSpPr>
        <p:spPr>
          <a:xfrm>
            <a:off x="5893921" y="3848412"/>
            <a:ext cx="1354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>
                <a:latin typeface="+mn-lt"/>
              </a:rPr>
              <a:t>E-mail</a:t>
            </a:r>
            <a:r>
              <a:rPr lang="fr-FR" dirty="0"/>
              <a:t>: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557550" y="1685753"/>
            <a:ext cx="2071638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10207579" y="1710796"/>
            <a:ext cx="2071638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8637017" y="2376315"/>
            <a:ext cx="3642200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7593370" y="3131978"/>
            <a:ext cx="4685847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7204686" y="3871036"/>
            <a:ext cx="5074530" cy="36473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7992988" y="4738418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2184" y="4812313"/>
            <a:ext cx="98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en-GB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559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ZoneTexte 10"/>
          <p:cNvSpPr txBox="1">
            <a:spLocks noChangeArrowheads="1"/>
          </p:cNvSpPr>
          <p:nvPr/>
        </p:nvSpPr>
        <p:spPr bwMode="auto">
          <a:xfrm>
            <a:off x="5544716" y="1663130"/>
            <a:ext cx="1111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Nom:</a:t>
            </a:r>
          </a:p>
        </p:txBody>
      </p:sp>
      <p:sp>
        <p:nvSpPr>
          <p:cNvPr id="20" name="ZoneTexte 13"/>
          <p:cNvSpPr txBox="1">
            <a:spLocks noChangeArrowheads="1"/>
          </p:cNvSpPr>
          <p:nvPr/>
        </p:nvSpPr>
        <p:spPr bwMode="auto">
          <a:xfrm>
            <a:off x="8727838" y="1674441"/>
            <a:ext cx="1470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Prénom:</a:t>
            </a: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5616248" y="2376314"/>
            <a:ext cx="2914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Date de naissance:</a:t>
            </a:r>
          </a:p>
        </p:txBody>
      </p:sp>
      <p:sp>
        <p:nvSpPr>
          <p:cNvPr id="30" name="ZoneTexte 33"/>
          <p:cNvSpPr txBox="1"/>
          <p:nvPr/>
        </p:nvSpPr>
        <p:spPr>
          <a:xfrm>
            <a:off x="5737215" y="3131977"/>
            <a:ext cx="1856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>
                <a:latin typeface="+mj-lt"/>
              </a:rPr>
              <a:t>Téléphone: </a:t>
            </a:r>
          </a:p>
        </p:txBody>
      </p:sp>
      <p:sp>
        <p:nvSpPr>
          <p:cNvPr id="31" name="ZoneTexte 35"/>
          <p:cNvSpPr txBox="1"/>
          <p:nvPr/>
        </p:nvSpPr>
        <p:spPr>
          <a:xfrm>
            <a:off x="5893921" y="3848412"/>
            <a:ext cx="1354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>
                <a:latin typeface="+mn-lt"/>
              </a:rPr>
              <a:t>E-mail</a:t>
            </a:r>
            <a:r>
              <a:rPr lang="fr-FR" dirty="0"/>
              <a:t>: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557550" y="1685753"/>
            <a:ext cx="2071638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xxx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207579" y="1710796"/>
            <a:ext cx="2071638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xxx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637017" y="2376315"/>
            <a:ext cx="3642200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xx/xx/</a:t>
            </a:r>
            <a:r>
              <a:rPr lang="en-GB" dirty="0" err="1" smtClean="0">
                <a:solidFill>
                  <a:sysClr val="windowText" lastClr="000000"/>
                </a:solidFill>
              </a:rPr>
              <a:t>xxxx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593370" y="3131978"/>
            <a:ext cx="4685847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</a:rPr>
              <a:t>xxxxxxxx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4686" y="3871036"/>
            <a:ext cx="5074530" cy="36473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</a:rPr>
              <a:t>xxxxx@xxx.xx</a:t>
            </a:r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7992988" y="4738418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9369" y="4812313"/>
            <a:ext cx="10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bg1"/>
                </a:solidFill>
              </a:rPr>
              <a:t>modifer</a:t>
            </a:r>
            <a:endParaRPr lang="en-GB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09559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41757"/>
              </p:ext>
            </p:extLst>
          </p:nvPr>
        </p:nvGraphicFramePr>
        <p:xfrm>
          <a:off x="4536605" y="2434015"/>
          <a:ext cx="9282652" cy="127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461"/>
                <a:gridCol w="1384769"/>
                <a:gridCol w="1210105"/>
                <a:gridCol w="792088"/>
                <a:gridCol w="792088"/>
                <a:gridCol w="1440160"/>
                <a:gridCol w="3233981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Prenom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Poid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Taille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~calories/j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Régime</a:t>
                      </a:r>
                      <a:endParaRPr lang="en-GB" dirty="0"/>
                    </a:p>
                  </a:txBody>
                  <a:tcPr/>
                </a:tc>
              </a:tr>
              <a:tr h="4821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Lahsini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Majdi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2500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Normocalorique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Lahsini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Malek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3100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Hypocalorique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608612" y="2966969"/>
            <a:ext cx="216024" cy="208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4608612" y="3384426"/>
            <a:ext cx="216024" cy="208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6120780" y="4079543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7161" y="4153438"/>
            <a:ext cx="98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>
            <a:off x="9217124" y="4072052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579906" y="4867795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19867" y="4153441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8483468" y="4941691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8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30" name="ZoneTexte 10"/>
          <p:cNvSpPr txBox="1">
            <a:spLocks noChangeArrowheads="1"/>
          </p:cNvSpPr>
          <p:nvPr/>
        </p:nvSpPr>
        <p:spPr bwMode="auto">
          <a:xfrm>
            <a:off x="5225320" y="1663130"/>
            <a:ext cx="1111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Nom:</a:t>
            </a:r>
          </a:p>
        </p:txBody>
      </p:sp>
      <p:sp>
        <p:nvSpPr>
          <p:cNvPr id="31" name="ZoneTexte 13"/>
          <p:cNvSpPr txBox="1">
            <a:spLocks noChangeArrowheads="1"/>
          </p:cNvSpPr>
          <p:nvPr/>
        </p:nvSpPr>
        <p:spPr bwMode="auto">
          <a:xfrm>
            <a:off x="8727838" y="1616164"/>
            <a:ext cx="1470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Prénom:</a:t>
            </a:r>
          </a:p>
        </p:txBody>
      </p:sp>
      <p:sp>
        <p:nvSpPr>
          <p:cNvPr id="32" name="ZoneTexte 20"/>
          <p:cNvSpPr txBox="1">
            <a:spLocks noChangeArrowheads="1"/>
          </p:cNvSpPr>
          <p:nvPr/>
        </p:nvSpPr>
        <p:spPr bwMode="auto">
          <a:xfrm>
            <a:off x="5184676" y="2264236"/>
            <a:ext cx="2914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 smtClean="0">
                <a:latin typeface="Calibri" pitchFamily="34" charset="0"/>
              </a:rPr>
              <a:t>Taille: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3" name="ZoneTexte 33"/>
          <p:cNvSpPr txBox="1"/>
          <p:nvPr/>
        </p:nvSpPr>
        <p:spPr>
          <a:xfrm>
            <a:off x="5184676" y="2984316"/>
            <a:ext cx="1856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 smtClean="0">
                <a:latin typeface="+mj-lt"/>
              </a:rPr>
              <a:t>Poid</a:t>
            </a:r>
            <a:r>
              <a:rPr lang="fr-FR" dirty="0" smtClean="0">
                <a:latin typeface="+mj-lt"/>
              </a:rPr>
              <a:t>: </a:t>
            </a:r>
            <a:endParaRPr lang="fr-FR" dirty="0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624836" y="2304306"/>
            <a:ext cx="3642200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xxx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24836" y="3006939"/>
            <a:ext cx="4685847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920980" y="4780739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10176" y="4854634"/>
            <a:ext cx="98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480820" y="1656234"/>
            <a:ext cx="89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pitchFamily="34" charset="0"/>
              </a:rPr>
              <a:t>Foulen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9770019" y="1616164"/>
            <a:ext cx="89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pitchFamily="34" charset="0"/>
              </a:rPr>
              <a:t>Foulen</a:t>
            </a:r>
            <a:endParaRPr lang="en-GB" dirty="0"/>
          </a:p>
        </p:txBody>
      </p:sp>
      <p:sp>
        <p:nvSpPr>
          <p:cNvPr id="52" name="ZoneTexte 33"/>
          <p:cNvSpPr txBox="1"/>
          <p:nvPr/>
        </p:nvSpPr>
        <p:spPr>
          <a:xfrm>
            <a:off x="5184676" y="3560380"/>
            <a:ext cx="1440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smtClean="0">
                <a:latin typeface="+mj-lt"/>
              </a:rPr>
              <a:t>~calories/j: </a:t>
            </a:r>
            <a:endParaRPr lang="fr-FR" dirty="0"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665292" y="3583003"/>
            <a:ext cx="4685847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ZoneTexte 33"/>
          <p:cNvSpPr txBox="1"/>
          <p:nvPr/>
        </p:nvSpPr>
        <p:spPr>
          <a:xfrm>
            <a:off x="5229900" y="4137196"/>
            <a:ext cx="1440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smtClean="0">
                <a:latin typeface="+mj-lt"/>
              </a:rPr>
              <a:t>Régime: </a:t>
            </a:r>
            <a:endParaRPr lang="fr-FR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710516" y="4159819"/>
            <a:ext cx="4685847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xxxxx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30" name="ZoneTexte 10"/>
          <p:cNvSpPr txBox="1">
            <a:spLocks noChangeArrowheads="1"/>
          </p:cNvSpPr>
          <p:nvPr/>
        </p:nvSpPr>
        <p:spPr bwMode="auto">
          <a:xfrm>
            <a:off x="5225320" y="1879154"/>
            <a:ext cx="1111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Nom:</a:t>
            </a:r>
          </a:p>
        </p:txBody>
      </p:sp>
      <p:sp>
        <p:nvSpPr>
          <p:cNvPr id="31" name="ZoneTexte 13"/>
          <p:cNvSpPr txBox="1">
            <a:spLocks noChangeArrowheads="1"/>
          </p:cNvSpPr>
          <p:nvPr/>
        </p:nvSpPr>
        <p:spPr bwMode="auto">
          <a:xfrm>
            <a:off x="6913621" y="1904196"/>
            <a:ext cx="1470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Prénom:</a:t>
            </a:r>
          </a:p>
        </p:txBody>
      </p:sp>
      <p:sp>
        <p:nvSpPr>
          <p:cNvPr id="32" name="ZoneTexte 20"/>
          <p:cNvSpPr txBox="1">
            <a:spLocks noChangeArrowheads="1"/>
          </p:cNvSpPr>
          <p:nvPr/>
        </p:nvSpPr>
        <p:spPr bwMode="auto">
          <a:xfrm>
            <a:off x="5184676" y="2264236"/>
            <a:ext cx="2914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 smtClean="0">
                <a:latin typeface="Calibri" pitchFamily="34" charset="0"/>
              </a:rPr>
              <a:t>Taille: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3" name="ZoneTexte 33"/>
          <p:cNvSpPr txBox="1"/>
          <p:nvPr/>
        </p:nvSpPr>
        <p:spPr>
          <a:xfrm>
            <a:off x="5256684" y="2671083"/>
            <a:ext cx="1856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 smtClean="0">
                <a:latin typeface="+mj-lt"/>
              </a:rPr>
              <a:t>Poid</a:t>
            </a:r>
            <a:r>
              <a:rPr lang="fr-FR" dirty="0" smtClean="0">
                <a:latin typeface="+mj-lt"/>
              </a:rPr>
              <a:t>: </a:t>
            </a:r>
            <a:endParaRPr lang="fr-FR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920980" y="4780739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10176" y="4854634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011187" y="1887458"/>
            <a:ext cx="89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pitchFamily="34" charset="0"/>
              </a:rPr>
              <a:t>Foulen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7938546" y="1904196"/>
            <a:ext cx="89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pitchFamily="34" charset="0"/>
              </a:rPr>
              <a:t>Foulen</a:t>
            </a:r>
            <a:endParaRPr lang="en-GB" dirty="0"/>
          </a:p>
        </p:txBody>
      </p:sp>
      <p:sp>
        <p:nvSpPr>
          <p:cNvPr id="52" name="ZoneTexte 33"/>
          <p:cNvSpPr txBox="1"/>
          <p:nvPr/>
        </p:nvSpPr>
        <p:spPr>
          <a:xfrm>
            <a:off x="5280146" y="3071193"/>
            <a:ext cx="1440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smtClean="0">
                <a:latin typeface="+mj-lt"/>
              </a:rPr>
              <a:t>~calories/j: </a:t>
            </a:r>
            <a:endParaRPr lang="fr-FR" dirty="0">
              <a:latin typeface="+mj-lt"/>
            </a:endParaRPr>
          </a:p>
        </p:txBody>
      </p:sp>
      <p:sp>
        <p:nvSpPr>
          <p:cNvPr id="54" name="ZoneTexte 33"/>
          <p:cNvSpPr txBox="1"/>
          <p:nvPr/>
        </p:nvSpPr>
        <p:spPr>
          <a:xfrm>
            <a:off x="5280145" y="3471303"/>
            <a:ext cx="1440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smtClean="0">
                <a:latin typeface="+mj-lt"/>
              </a:rPr>
              <a:t>Régime: </a:t>
            </a:r>
            <a:endParaRPr lang="fr-FR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9980" y="2264236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xxx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976764" y="2671083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xxx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6536774" y="3071193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xxx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258471" y="3471303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112668" y="2589798"/>
            <a:ext cx="831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Montserrat" pitchFamily="2" charset="0"/>
              </a:rPr>
              <a:t>Voulez </a:t>
            </a:r>
            <a:r>
              <a:rPr lang="fr-FR" sz="2800" b="1" dirty="0">
                <a:latin typeface="Montserrat" pitchFamily="2" charset="0"/>
              </a:rPr>
              <a:t>vous vraiment </a:t>
            </a:r>
            <a:r>
              <a:rPr lang="fr-FR" sz="2800" b="1" dirty="0" smtClean="0">
                <a:latin typeface="Montserrat" pitchFamily="2" charset="0"/>
              </a:rPr>
              <a:t>supprimer cette fiche?</a:t>
            </a:r>
            <a:endParaRPr lang="en-GB" sz="2800" b="1" dirty="0">
              <a:latin typeface="Montserrat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14382" y="3412587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94502" y="3486482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Oui</a:t>
            </a:r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>
            <a:off x="9160105" y="3412587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40225" y="3486482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5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7560940" y="4032498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50136" y="4106393"/>
            <a:ext cx="120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</a:t>
            </a:r>
            <a:endParaRPr lang="en-GB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539"/>
              </p:ext>
            </p:extLst>
          </p:nvPr>
        </p:nvGraphicFramePr>
        <p:xfrm>
          <a:off x="4752628" y="2296155"/>
          <a:ext cx="8785343" cy="127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53"/>
                <a:gridCol w="1310581"/>
                <a:gridCol w="1145275"/>
                <a:gridCol w="749653"/>
                <a:gridCol w="749653"/>
                <a:gridCol w="1363005"/>
                <a:gridCol w="306072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Prenom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Poid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Taille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xxx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xxxx</a:t>
                      </a:r>
                      <a:endParaRPr lang="en-GB" dirty="0"/>
                    </a:p>
                  </a:txBody>
                  <a:tcPr/>
                </a:tc>
              </a:tr>
              <a:tr h="4821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Lahsini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Majdi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xxx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xxxxx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Lahsini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Malek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xxx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xxxxxx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4824636" y="2808362"/>
            <a:ext cx="216024" cy="208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824636" y="3225819"/>
            <a:ext cx="216024" cy="208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248</Words>
  <Application>Microsoft Office PowerPoint</Application>
  <PresentationFormat>Custom</PresentationFormat>
  <Paragraphs>138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</dc:creator>
  <cp:lastModifiedBy>Spyr0z Sad</cp:lastModifiedBy>
  <cp:revision>21</cp:revision>
  <dcterms:created xsi:type="dcterms:W3CDTF">2018-10-27T15:47:18Z</dcterms:created>
  <dcterms:modified xsi:type="dcterms:W3CDTF">2018-11-04T14:43:42Z</dcterms:modified>
</cp:coreProperties>
</file>