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BFD2"/>
    <a:srgbClr val="FF8585"/>
    <a:srgbClr val="000000"/>
    <a:srgbClr val="5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98" autoAdjust="0"/>
    <p:restoredTop sz="94291" autoAdjust="0"/>
  </p:normalViewPr>
  <p:slideViewPr>
    <p:cSldViewPr>
      <p:cViewPr varScale="1">
        <p:scale>
          <a:sx n="72" d="100"/>
          <a:sy n="72" d="100"/>
        </p:scale>
        <p:origin x="5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T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9D306-153A-4E5E-9167-0E740DACBAA6}" type="datetimeFigureOut">
              <a:rPr lang="fr-TN" smtClean="0"/>
              <a:t>04/11/2018</a:t>
            </a:fld>
            <a:endParaRPr lang="fr-T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T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T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E98A3-22B4-4CCD-A8CF-6C6094C8C052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48971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E98A3-22B4-4CCD-A8CF-6C6094C8C052}" type="slidenum">
              <a:rPr lang="fr-TN" smtClean="0"/>
              <a:t>2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54532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5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0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7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3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1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2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4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4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5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9235-BDD7-4E2D-9942-18E23C44A52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5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220116"/>
            <a:ext cx="8496944" cy="62646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74" y="458088"/>
            <a:ext cx="6840722" cy="18950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7582" y="3176972"/>
            <a:ext cx="7632849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7583" y="4499828"/>
            <a:ext cx="76328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55576" y="2708388"/>
            <a:ext cx="181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 d’utilisateur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2" y="413049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Mot de passe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44599" y="6030580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Mot de passe oublié 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06695" y="5495585"/>
            <a:ext cx="2520280" cy="585356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50437" y="560359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Login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FA60DABF-A700-4BD6-ACA2-DE488A45D881}"/>
              </a:ext>
            </a:extLst>
          </p:cNvPr>
          <p:cNvSpPr/>
          <p:nvPr/>
        </p:nvSpPr>
        <p:spPr>
          <a:xfrm>
            <a:off x="8156262" y="373188"/>
            <a:ext cx="495144" cy="576064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23711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F07D92-A65E-4A6B-9930-BA33991E3C65}"/>
              </a:ext>
            </a:extLst>
          </p:cNvPr>
          <p:cNvSpPr/>
          <p:nvPr/>
        </p:nvSpPr>
        <p:spPr>
          <a:xfrm>
            <a:off x="323528" y="220116"/>
            <a:ext cx="8496944" cy="64250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28F01D-E62E-4FE9-BE00-7262802F69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132856"/>
            <a:ext cx="4680520" cy="216035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186202-1022-4405-AACB-5E1DAFA490CE}"/>
              </a:ext>
            </a:extLst>
          </p:cNvPr>
          <p:cNvCxnSpPr>
            <a:cxnSpLocks/>
          </p:cNvCxnSpPr>
          <p:nvPr/>
        </p:nvCxnSpPr>
        <p:spPr>
          <a:xfrm>
            <a:off x="3563888" y="212872"/>
            <a:ext cx="0" cy="6432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54E791-F388-41FE-95C4-FBDB068270D2}"/>
              </a:ext>
            </a:extLst>
          </p:cNvPr>
          <p:cNvCxnSpPr>
            <a:cxnSpLocks/>
          </p:cNvCxnSpPr>
          <p:nvPr/>
        </p:nvCxnSpPr>
        <p:spPr>
          <a:xfrm flipH="1">
            <a:off x="323528" y="3789040"/>
            <a:ext cx="3240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9" descr="870x489_calendrier-mai-2018.jpg">
            <a:extLst>
              <a:ext uri="{FF2B5EF4-FFF2-40B4-BE49-F238E27FC236}">
                <a16:creationId xmlns:a16="http://schemas.microsoft.com/office/drawing/2014/main" id="{ABF69F09-1533-439E-8418-73CAD9E36D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73" y="4725144"/>
            <a:ext cx="2555671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94F1AB0-0197-4AB5-B89A-9D1129B1B163}"/>
              </a:ext>
            </a:extLst>
          </p:cNvPr>
          <p:cNvSpPr/>
          <p:nvPr/>
        </p:nvSpPr>
        <p:spPr>
          <a:xfrm>
            <a:off x="952993" y="3928613"/>
            <a:ext cx="1980212" cy="52860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Calendrier </a:t>
            </a:r>
            <a:endParaRPr lang="fr-T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B5D1CA8-2030-4F6B-B68E-125D5225DE0C}"/>
              </a:ext>
            </a:extLst>
          </p:cNvPr>
          <p:cNvSpPr/>
          <p:nvPr/>
        </p:nvSpPr>
        <p:spPr>
          <a:xfrm>
            <a:off x="665874" y="686874"/>
            <a:ext cx="2573346" cy="63103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Créer/Supprimer/Consulter les fiches médicale</a:t>
            </a:r>
            <a:endParaRPr lang="fr-T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517B0F3-0A84-46FF-8F63-C227E24E667B}"/>
              </a:ext>
            </a:extLst>
          </p:cNvPr>
          <p:cNvSpPr/>
          <p:nvPr/>
        </p:nvSpPr>
        <p:spPr>
          <a:xfrm>
            <a:off x="665880" y="1414147"/>
            <a:ext cx="2573346" cy="63103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 Afficher les rendez-vous et les consultation  </a:t>
            </a:r>
            <a:endParaRPr lang="fr-T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D1BF0FF-5C10-442E-9A45-AF6867C1EE9E}"/>
              </a:ext>
            </a:extLst>
          </p:cNvPr>
          <p:cNvSpPr/>
          <p:nvPr/>
        </p:nvSpPr>
        <p:spPr>
          <a:xfrm>
            <a:off x="665873" y="2166014"/>
            <a:ext cx="2573352" cy="63103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 Consulter votre profile</a:t>
            </a:r>
            <a:endParaRPr lang="fr-T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5128926-5387-46DD-AE3F-875B34DD3A62}"/>
              </a:ext>
            </a:extLst>
          </p:cNvPr>
          <p:cNvSpPr/>
          <p:nvPr/>
        </p:nvSpPr>
        <p:spPr>
          <a:xfrm>
            <a:off x="662350" y="2897514"/>
            <a:ext cx="2573346" cy="63103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Deconnexion</a:t>
            </a:r>
            <a:r>
              <a:rPr lang="fr-FR" dirty="0"/>
              <a:t> </a:t>
            </a:r>
            <a:endParaRPr lang="fr-TN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53B1BD15-64CD-4945-8229-71F140AF1DF1}"/>
              </a:ext>
            </a:extLst>
          </p:cNvPr>
          <p:cNvSpPr/>
          <p:nvPr/>
        </p:nvSpPr>
        <p:spPr>
          <a:xfrm>
            <a:off x="8156262" y="373188"/>
            <a:ext cx="495144" cy="576064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61197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3433FE-53B1-4798-B610-68B699B28AA3}"/>
              </a:ext>
            </a:extLst>
          </p:cNvPr>
          <p:cNvSpPr/>
          <p:nvPr/>
        </p:nvSpPr>
        <p:spPr>
          <a:xfrm>
            <a:off x="323528" y="220116"/>
            <a:ext cx="8496944" cy="64250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C36A41-9C88-4698-8A2D-DA7FAE44F500}"/>
              </a:ext>
            </a:extLst>
          </p:cNvPr>
          <p:cNvCxnSpPr>
            <a:cxnSpLocks/>
          </p:cNvCxnSpPr>
          <p:nvPr/>
        </p:nvCxnSpPr>
        <p:spPr>
          <a:xfrm>
            <a:off x="3563888" y="212872"/>
            <a:ext cx="0" cy="6432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4E3842-02D7-4F9F-BCFB-BD3CB8D192A8}"/>
              </a:ext>
            </a:extLst>
          </p:cNvPr>
          <p:cNvCxnSpPr>
            <a:cxnSpLocks/>
          </p:cNvCxnSpPr>
          <p:nvPr/>
        </p:nvCxnSpPr>
        <p:spPr>
          <a:xfrm flipH="1">
            <a:off x="323528" y="3789040"/>
            <a:ext cx="3240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19" descr="870x489_calendrier-mai-2018.jpg">
            <a:extLst>
              <a:ext uri="{FF2B5EF4-FFF2-40B4-BE49-F238E27FC236}">
                <a16:creationId xmlns:a16="http://schemas.microsoft.com/office/drawing/2014/main" id="{2ABFE865-D3A7-49C5-ADEC-B9EFB31405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73" y="4725144"/>
            <a:ext cx="2555671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3050F3-03F5-482F-8B75-2BF46C19866C}"/>
              </a:ext>
            </a:extLst>
          </p:cNvPr>
          <p:cNvSpPr/>
          <p:nvPr/>
        </p:nvSpPr>
        <p:spPr>
          <a:xfrm>
            <a:off x="952993" y="3928613"/>
            <a:ext cx="1980212" cy="52860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Calendrier </a:t>
            </a:r>
            <a:endParaRPr lang="fr-T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F2AFC2-81DB-4235-BCEE-AB7F56C00FEE}"/>
              </a:ext>
            </a:extLst>
          </p:cNvPr>
          <p:cNvSpPr/>
          <p:nvPr/>
        </p:nvSpPr>
        <p:spPr>
          <a:xfrm>
            <a:off x="665874" y="686874"/>
            <a:ext cx="2573346" cy="631039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Créer/Supprimer/Consulter les fiches médicale</a:t>
            </a:r>
            <a:endParaRPr lang="fr-T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552F956-AD36-43D4-90F0-2ECE333D68B6}"/>
              </a:ext>
            </a:extLst>
          </p:cNvPr>
          <p:cNvSpPr/>
          <p:nvPr/>
        </p:nvSpPr>
        <p:spPr>
          <a:xfrm>
            <a:off x="665880" y="1414147"/>
            <a:ext cx="2573346" cy="63103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 Afficher les rendez-vous et les consultation  </a:t>
            </a:r>
            <a:endParaRPr lang="fr-T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DF3B1DA-28DE-43FF-8A55-3AF96A18E8B6}"/>
              </a:ext>
            </a:extLst>
          </p:cNvPr>
          <p:cNvSpPr/>
          <p:nvPr/>
        </p:nvSpPr>
        <p:spPr>
          <a:xfrm>
            <a:off x="665873" y="2166014"/>
            <a:ext cx="2573352" cy="63103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 Consulter votre profile</a:t>
            </a:r>
            <a:endParaRPr lang="fr-T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4206372-C42D-4EE0-9602-67034E2509FA}"/>
              </a:ext>
            </a:extLst>
          </p:cNvPr>
          <p:cNvSpPr/>
          <p:nvPr/>
        </p:nvSpPr>
        <p:spPr>
          <a:xfrm>
            <a:off x="662350" y="2897514"/>
            <a:ext cx="2573346" cy="63103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Deconnexion</a:t>
            </a:r>
            <a:r>
              <a:rPr lang="fr-FR" dirty="0"/>
              <a:t> </a:t>
            </a:r>
            <a:endParaRPr lang="fr-TN" dirty="0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68420E5-1618-4652-90BE-E3D542E71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02393"/>
              </p:ext>
            </p:extLst>
          </p:nvPr>
        </p:nvGraphicFramePr>
        <p:xfrm>
          <a:off x="3851008" y="1677788"/>
          <a:ext cx="4627096" cy="32819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{D113A9D2-9D6B-4929-AA2D-F23B5EE8CBE7}</a:tableStyleId>
              </a:tblPr>
              <a:tblGrid>
                <a:gridCol w="1155425">
                  <a:extLst>
                    <a:ext uri="{9D8B030D-6E8A-4147-A177-3AD203B41FA5}">
                      <a16:colId xmlns:a16="http://schemas.microsoft.com/office/drawing/2014/main" val="862351121"/>
                    </a:ext>
                  </a:extLst>
                </a:gridCol>
                <a:gridCol w="1155425">
                  <a:extLst>
                    <a:ext uri="{9D8B030D-6E8A-4147-A177-3AD203B41FA5}">
                      <a16:colId xmlns:a16="http://schemas.microsoft.com/office/drawing/2014/main" val="3867684180"/>
                    </a:ext>
                  </a:extLst>
                </a:gridCol>
                <a:gridCol w="1158123">
                  <a:extLst>
                    <a:ext uri="{9D8B030D-6E8A-4147-A177-3AD203B41FA5}">
                      <a16:colId xmlns:a16="http://schemas.microsoft.com/office/drawing/2014/main" val="252556484"/>
                    </a:ext>
                  </a:extLst>
                </a:gridCol>
                <a:gridCol w="1158123">
                  <a:extLst>
                    <a:ext uri="{9D8B030D-6E8A-4147-A177-3AD203B41FA5}">
                      <a16:colId xmlns:a16="http://schemas.microsoft.com/office/drawing/2014/main" val="2231598452"/>
                    </a:ext>
                  </a:extLst>
                </a:gridCol>
              </a:tblGrid>
              <a:tr h="269625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  <a:endParaRPr lang="fr-T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Prénom </a:t>
                      </a:r>
                      <a:endParaRPr lang="fr-T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Date  d’entrer </a:t>
                      </a:r>
                      <a:endParaRPr lang="fr-TN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T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43233040"/>
                  </a:ext>
                </a:extLst>
              </a:tr>
              <a:tr h="386116">
                <a:tc>
                  <a:txBody>
                    <a:bodyPr/>
                    <a:lstStyle/>
                    <a:p>
                      <a:r>
                        <a:rPr lang="fr-FR" dirty="0" err="1"/>
                        <a:t>Xxxx</a:t>
                      </a:r>
                      <a:r>
                        <a:rPr lang="fr-FR" dirty="0"/>
                        <a:t> </a:t>
                      </a:r>
                      <a:endParaRPr lang="fr-T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yyyyyyy</a:t>
                      </a:r>
                      <a:endParaRPr lang="fr-T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Mois-jour/</a:t>
                      </a:r>
                      <a:endParaRPr lang="fr-TN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créer</a:t>
                      </a:r>
                      <a:endParaRPr lang="fr-T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449588"/>
                  </a:ext>
                </a:extLst>
              </a:tr>
              <a:tr h="386116">
                <a:tc>
                  <a:txBody>
                    <a:bodyPr/>
                    <a:lstStyle/>
                    <a:p>
                      <a:r>
                        <a:rPr lang="fr-FR" dirty="0" err="1"/>
                        <a:t>Xxxx</a:t>
                      </a:r>
                      <a:r>
                        <a:rPr lang="fr-FR" dirty="0"/>
                        <a:t> </a:t>
                      </a:r>
                      <a:endParaRPr lang="fr-T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yyyyyyy</a:t>
                      </a:r>
                      <a:endParaRPr lang="fr-T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Mois-jour/</a:t>
                      </a:r>
                      <a:endParaRPr lang="fr-TN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crée</a:t>
                      </a:r>
                      <a:endParaRPr lang="fr-T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1236938"/>
                  </a:ext>
                </a:extLst>
              </a:tr>
              <a:tr h="386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Xxxx</a:t>
                      </a:r>
                      <a:r>
                        <a:rPr lang="fr-FR" dirty="0"/>
                        <a:t> </a:t>
                      </a:r>
                      <a:endParaRPr lang="fr-T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yyyyyyy</a:t>
                      </a:r>
                      <a:endParaRPr lang="fr-T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Mois-jour/</a:t>
                      </a:r>
                      <a:endParaRPr lang="fr-TN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ok</a:t>
                      </a:r>
                      <a:endParaRPr lang="fr-T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23372211"/>
                  </a:ext>
                </a:extLst>
              </a:tr>
              <a:tr h="386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Xxxx</a:t>
                      </a:r>
                      <a:r>
                        <a:rPr lang="fr-FR" dirty="0"/>
                        <a:t> </a:t>
                      </a:r>
                      <a:endParaRPr lang="fr-T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yyyyyyy</a:t>
                      </a:r>
                      <a:endParaRPr lang="fr-T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Mois-jour/</a:t>
                      </a:r>
                      <a:endParaRPr lang="fr-TN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crée</a:t>
                      </a:r>
                      <a:endParaRPr lang="fr-T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12563436"/>
                  </a:ext>
                </a:extLst>
              </a:tr>
              <a:tr h="386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Xxxx</a:t>
                      </a:r>
                      <a:r>
                        <a:rPr lang="fr-FR" dirty="0"/>
                        <a:t> </a:t>
                      </a:r>
                      <a:endParaRPr lang="fr-T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yyyyyyy</a:t>
                      </a:r>
                      <a:endParaRPr lang="fr-T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Mois-jour/</a:t>
                      </a:r>
                      <a:endParaRPr lang="fr-TN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ok</a:t>
                      </a:r>
                      <a:endParaRPr lang="fr-T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5835270"/>
                  </a:ext>
                </a:extLst>
              </a:tr>
              <a:tr h="386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Xxxx</a:t>
                      </a:r>
                      <a:r>
                        <a:rPr lang="fr-FR" dirty="0"/>
                        <a:t> </a:t>
                      </a:r>
                      <a:endParaRPr lang="fr-T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yyyyyyy</a:t>
                      </a:r>
                      <a:endParaRPr lang="fr-T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Mois-jour/</a:t>
                      </a:r>
                      <a:endParaRPr lang="fr-TN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ok</a:t>
                      </a:r>
                      <a:endParaRPr lang="fr-T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48997612"/>
                  </a:ext>
                </a:extLst>
              </a:tr>
              <a:tr h="386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Xxxx</a:t>
                      </a:r>
                      <a:r>
                        <a:rPr lang="fr-FR" dirty="0"/>
                        <a:t> </a:t>
                      </a:r>
                      <a:endParaRPr lang="fr-T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yyyyyyy</a:t>
                      </a:r>
                      <a:endParaRPr lang="fr-T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Mois-jour/</a:t>
                      </a:r>
                      <a:endParaRPr lang="fr-TN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ok</a:t>
                      </a:r>
                      <a:endParaRPr lang="fr-T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09145796"/>
                  </a:ext>
                </a:extLst>
              </a:tr>
            </a:tbl>
          </a:graphicData>
        </a:graphic>
      </p:graphicFrame>
      <p:sp>
        <p:nvSpPr>
          <p:cNvPr id="34" name="Rectangle: Diagonal Corners Rounded 33">
            <a:extLst>
              <a:ext uri="{FF2B5EF4-FFF2-40B4-BE49-F238E27FC236}">
                <a16:creationId xmlns:a16="http://schemas.microsoft.com/office/drawing/2014/main" id="{B35C0C8B-B7F5-49DE-81AD-A4E7E5E42937}"/>
              </a:ext>
            </a:extLst>
          </p:cNvPr>
          <p:cNvSpPr/>
          <p:nvPr/>
        </p:nvSpPr>
        <p:spPr>
          <a:xfrm>
            <a:off x="3904956" y="784409"/>
            <a:ext cx="4519200" cy="721182"/>
          </a:xfrm>
          <a:prstGeom prst="round2Diag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spc="600" dirty="0"/>
              <a:t>Les </a:t>
            </a:r>
            <a:r>
              <a:rPr lang="fr-FR" sz="2000" b="1" spc="600" dirty="0"/>
              <a:t>Fiches</a:t>
            </a:r>
            <a:r>
              <a:rPr lang="fr-FR" b="1" spc="600" dirty="0"/>
              <a:t> médicale  </a:t>
            </a:r>
            <a:endParaRPr lang="fr-TN" b="1" spc="6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62682CD-242D-479C-AF3E-701C73F75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487" y="2284755"/>
            <a:ext cx="320782" cy="32078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A6F3AAA-80ED-4142-BA3A-FF70312C4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487" y="2706965"/>
            <a:ext cx="320782" cy="32078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A779862-341E-47CA-B677-4C6E246F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26" y="3459494"/>
            <a:ext cx="320782" cy="32078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1EF1705-96CC-40EC-B097-3902DCC337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45" y="5931098"/>
            <a:ext cx="2113054" cy="585355"/>
          </a:xfrm>
          <a:prstGeom prst="rect">
            <a:avLst/>
          </a:prstGeom>
        </p:spPr>
      </p:pic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315E306B-9573-4A70-B6BA-8EFAC6E0ADF9}"/>
              </a:ext>
            </a:extLst>
          </p:cNvPr>
          <p:cNvSpPr/>
          <p:nvPr/>
        </p:nvSpPr>
        <p:spPr>
          <a:xfrm>
            <a:off x="8209817" y="212872"/>
            <a:ext cx="495144" cy="576064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364DE5C-FA04-49D3-B977-E37EC411CE4C}"/>
              </a:ext>
            </a:extLst>
          </p:cNvPr>
          <p:cNvSpPr/>
          <p:nvPr/>
        </p:nvSpPr>
        <p:spPr>
          <a:xfrm>
            <a:off x="4518656" y="5232225"/>
            <a:ext cx="1943241" cy="65810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Supprimer</a:t>
            </a:r>
            <a:r>
              <a:rPr lang="fr-FR" dirty="0"/>
              <a:t> </a:t>
            </a:r>
            <a:endParaRPr lang="fr-TN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314B825-E74B-4F64-9E0A-4593F94708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468" y="5327359"/>
            <a:ext cx="491531" cy="491531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33A18B6-6A81-4064-91FB-151B769780A9}"/>
              </a:ext>
            </a:extLst>
          </p:cNvPr>
          <p:cNvSpPr/>
          <p:nvPr/>
        </p:nvSpPr>
        <p:spPr>
          <a:xfrm>
            <a:off x="6659730" y="5220387"/>
            <a:ext cx="1818374" cy="65810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Modifier </a:t>
            </a:r>
            <a:r>
              <a:rPr lang="fr-FR" dirty="0"/>
              <a:t> </a:t>
            </a:r>
            <a:endParaRPr lang="fr-TN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95F650D-3580-4ACD-A8F6-3D3E463260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763" y="5301480"/>
            <a:ext cx="406435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1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40D359-CC9D-4403-8897-D5B837A622A4}"/>
              </a:ext>
            </a:extLst>
          </p:cNvPr>
          <p:cNvSpPr/>
          <p:nvPr/>
        </p:nvSpPr>
        <p:spPr>
          <a:xfrm>
            <a:off x="323528" y="220116"/>
            <a:ext cx="8496944" cy="64250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B59B24-F202-48AC-AE7F-A3310284A99E}"/>
              </a:ext>
            </a:extLst>
          </p:cNvPr>
          <p:cNvCxnSpPr>
            <a:cxnSpLocks/>
          </p:cNvCxnSpPr>
          <p:nvPr/>
        </p:nvCxnSpPr>
        <p:spPr>
          <a:xfrm>
            <a:off x="3563888" y="212872"/>
            <a:ext cx="0" cy="6432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F3DDCF-C2C8-4BD7-9C5D-605659442E31}"/>
              </a:ext>
            </a:extLst>
          </p:cNvPr>
          <p:cNvCxnSpPr>
            <a:cxnSpLocks/>
          </p:cNvCxnSpPr>
          <p:nvPr/>
        </p:nvCxnSpPr>
        <p:spPr>
          <a:xfrm flipH="1">
            <a:off x="323528" y="3789040"/>
            <a:ext cx="3240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19" descr="870x489_calendrier-mai-2018.jpg">
            <a:extLst>
              <a:ext uri="{FF2B5EF4-FFF2-40B4-BE49-F238E27FC236}">
                <a16:creationId xmlns:a16="http://schemas.microsoft.com/office/drawing/2014/main" id="{105E4EA2-4A5E-451C-B59F-22ABB4B467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73" y="4725144"/>
            <a:ext cx="2555671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D0C63E-FEAA-4E9A-82DE-2AC96806DCD5}"/>
              </a:ext>
            </a:extLst>
          </p:cNvPr>
          <p:cNvSpPr/>
          <p:nvPr/>
        </p:nvSpPr>
        <p:spPr>
          <a:xfrm>
            <a:off x="952993" y="3928613"/>
            <a:ext cx="1980212" cy="52860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Calendrier </a:t>
            </a:r>
            <a:endParaRPr lang="fr-T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3A3B15-28D4-4724-B924-1AD224BC53B2}"/>
              </a:ext>
            </a:extLst>
          </p:cNvPr>
          <p:cNvSpPr/>
          <p:nvPr/>
        </p:nvSpPr>
        <p:spPr>
          <a:xfrm>
            <a:off x="665874" y="686874"/>
            <a:ext cx="2573346" cy="631039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Créer/Supprimer/Consulter les fiches médicale</a:t>
            </a:r>
            <a:endParaRPr lang="fr-T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7E885C-BACD-4728-B9E9-EFD1352E9FB7}"/>
              </a:ext>
            </a:extLst>
          </p:cNvPr>
          <p:cNvSpPr/>
          <p:nvPr/>
        </p:nvSpPr>
        <p:spPr>
          <a:xfrm>
            <a:off x="665880" y="1414147"/>
            <a:ext cx="2573346" cy="63103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 Afficher les rendez-vous et les consultation  </a:t>
            </a:r>
            <a:endParaRPr lang="fr-T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3DD7FC7-9440-4721-BAD7-179140C86A6E}"/>
              </a:ext>
            </a:extLst>
          </p:cNvPr>
          <p:cNvSpPr/>
          <p:nvPr/>
        </p:nvSpPr>
        <p:spPr>
          <a:xfrm>
            <a:off x="665873" y="2166014"/>
            <a:ext cx="2573352" cy="63103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 Consulter votre profile</a:t>
            </a:r>
            <a:endParaRPr lang="fr-T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B60750-4817-4992-AD41-BE8BF6FB98B6}"/>
              </a:ext>
            </a:extLst>
          </p:cNvPr>
          <p:cNvSpPr/>
          <p:nvPr/>
        </p:nvSpPr>
        <p:spPr>
          <a:xfrm>
            <a:off x="662350" y="2897514"/>
            <a:ext cx="2573346" cy="63103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Deconnexion</a:t>
            </a:r>
            <a:r>
              <a:rPr lang="fr-FR" dirty="0"/>
              <a:t> </a:t>
            </a:r>
            <a:endParaRPr lang="fr-T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272F2C-37B1-4F52-8569-2E6925F231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45" y="5931098"/>
            <a:ext cx="2113054" cy="585355"/>
          </a:xfrm>
          <a:prstGeom prst="rect">
            <a:avLst/>
          </a:prstGeom>
        </p:spPr>
      </p:pic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5C5022CC-C5AF-49B9-B21A-EDF1E88FE328}"/>
              </a:ext>
            </a:extLst>
          </p:cNvPr>
          <p:cNvSpPr/>
          <p:nvPr/>
        </p:nvSpPr>
        <p:spPr>
          <a:xfrm>
            <a:off x="8209817" y="212872"/>
            <a:ext cx="495144" cy="576064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8410AA-1B33-4756-9139-36B74777C651}"/>
              </a:ext>
            </a:extLst>
          </p:cNvPr>
          <p:cNvSpPr/>
          <p:nvPr/>
        </p:nvSpPr>
        <p:spPr>
          <a:xfrm>
            <a:off x="6512048" y="668975"/>
            <a:ext cx="1765839" cy="5853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Folen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273769-3B1B-484B-AF62-2918771D75E3}"/>
              </a:ext>
            </a:extLst>
          </p:cNvPr>
          <p:cNvSpPr/>
          <p:nvPr/>
        </p:nvSpPr>
        <p:spPr>
          <a:xfrm>
            <a:off x="6498015" y="1399787"/>
            <a:ext cx="1765839" cy="5853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Ben </a:t>
            </a:r>
            <a:r>
              <a:rPr lang="en-US" dirty="0" err="1">
                <a:solidFill>
                  <a:schemeClr val="tx1"/>
                </a:solidFill>
              </a:rPr>
              <a:t>folen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A56392-FE3D-4D73-8448-3C9A103524AB}"/>
              </a:ext>
            </a:extLst>
          </p:cNvPr>
          <p:cNvSpPr/>
          <p:nvPr/>
        </p:nvSpPr>
        <p:spPr>
          <a:xfrm>
            <a:off x="6512048" y="2127120"/>
            <a:ext cx="1765839" cy="5853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478132-E785-4739-86E3-968760D67AA0}"/>
              </a:ext>
            </a:extLst>
          </p:cNvPr>
          <p:cNvSpPr/>
          <p:nvPr/>
        </p:nvSpPr>
        <p:spPr>
          <a:xfrm>
            <a:off x="6498015" y="2857932"/>
            <a:ext cx="1765839" cy="5853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EDACDD-437B-423E-8713-070B6356DB42}"/>
              </a:ext>
            </a:extLst>
          </p:cNvPr>
          <p:cNvSpPr/>
          <p:nvPr/>
        </p:nvSpPr>
        <p:spPr>
          <a:xfrm>
            <a:off x="6512048" y="3574828"/>
            <a:ext cx="1765839" cy="5853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92367-4B6F-4E7A-9761-F95F1F244BFD}"/>
              </a:ext>
            </a:extLst>
          </p:cNvPr>
          <p:cNvSpPr/>
          <p:nvPr/>
        </p:nvSpPr>
        <p:spPr>
          <a:xfrm>
            <a:off x="6498015" y="4305640"/>
            <a:ext cx="1765839" cy="5853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43C1F0-F4B1-456C-9A89-DB3FBA573BDE}"/>
              </a:ext>
            </a:extLst>
          </p:cNvPr>
          <p:cNvCxnSpPr>
            <a:cxnSpLocks/>
          </p:cNvCxnSpPr>
          <p:nvPr/>
        </p:nvCxnSpPr>
        <p:spPr>
          <a:xfrm>
            <a:off x="4103727" y="756237"/>
            <a:ext cx="7746" cy="427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799C9D7-965B-45EC-8B7E-0EF0498E45D0}"/>
              </a:ext>
            </a:extLst>
          </p:cNvPr>
          <p:cNvSpPr txBox="1"/>
          <p:nvPr/>
        </p:nvSpPr>
        <p:spPr>
          <a:xfrm>
            <a:off x="4256149" y="756237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Nom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1FB77C-E60D-40EC-853C-05B4AAC5960B}"/>
              </a:ext>
            </a:extLst>
          </p:cNvPr>
          <p:cNvSpPr txBox="1"/>
          <p:nvPr/>
        </p:nvSpPr>
        <p:spPr>
          <a:xfrm>
            <a:off x="4256149" y="1492409"/>
            <a:ext cx="1023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Prénom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EA3F31-0BF7-4CD7-B5A7-5E246112A9F6}"/>
              </a:ext>
            </a:extLst>
          </p:cNvPr>
          <p:cNvSpPr txBox="1"/>
          <p:nvPr/>
        </p:nvSpPr>
        <p:spPr>
          <a:xfrm>
            <a:off x="4194572" y="2194961"/>
            <a:ext cx="1795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Date  de l’ajout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E61899-BC75-4EA3-ABCB-79DF8D30394D}"/>
              </a:ext>
            </a:extLst>
          </p:cNvPr>
          <p:cNvSpPr txBox="1"/>
          <p:nvPr/>
        </p:nvSpPr>
        <p:spPr>
          <a:xfrm>
            <a:off x="4257771" y="2897514"/>
            <a:ext cx="1238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Poids (Kg)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9862C3-A7FF-420C-92AF-CA9B35AE8AD2}"/>
              </a:ext>
            </a:extLst>
          </p:cNvPr>
          <p:cNvSpPr txBox="1"/>
          <p:nvPr/>
        </p:nvSpPr>
        <p:spPr>
          <a:xfrm>
            <a:off x="4302060" y="3613503"/>
            <a:ext cx="735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Taille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2C51FC-D5FF-44A1-AD97-C744446C2AD0}"/>
              </a:ext>
            </a:extLst>
          </p:cNvPr>
          <p:cNvSpPr txBox="1"/>
          <p:nvPr/>
        </p:nvSpPr>
        <p:spPr>
          <a:xfrm>
            <a:off x="4173639" y="4244374"/>
            <a:ext cx="2238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Maladies ou problèmes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" name="Rounded Rectangle 29">
            <a:extLst>
              <a:ext uri="{FF2B5EF4-FFF2-40B4-BE49-F238E27FC236}">
                <a16:creationId xmlns:a16="http://schemas.microsoft.com/office/drawing/2014/main" id="{16EF366E-4849-4FA8-BA96-D2A31E16B505}"/>
              </a:ext>
            </a:extLst>
          </p:cNvPr>
          <p:cNvSpPr/>
          <p:nvPr/>
        </p:nvSpPr>
        <p:spPr>
          <a:xfrm>
            <a:off x="4920929" y="5187364"/>
            <a:ext cx="2520280" cy="585356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5EDAEB-87CC-4358-9D5E-D0F2798122A7}"/>
              </a:ext>
            </a:extLst>
          </p:cNvPr>
          <p:cNvSpPr txBox="1"/>
          <p:nvPr/>
        </p:nvSpPr>
        <p:spPr>
          <a:xfrm>
            <a:off x="5755699" y="5284356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Ajouter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22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611B35-B6DE-433F-9FF8-84BDD26D6538}"/>
              </a:ext>
            </a:extLst>
          </p:cNvPr>
          <p:cNvSpPr/>
          <p:nvPr/>
        </p:nvSpPr>
        <p:spPr>
          <a:xfrm>
            <a:off x="323528" y="220116"/>
            <a:ext cx="8496944" cy="64250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33713C-7549-4B68-A0E0-97ADD69A5703}"/>
              </a:ext>
            </a:extLst>
          </p:cNvPr>
          <p:cNvCxnSpPr>
            <a:cxnSpLocks/>
          </p:cNvCxnSpPr>
          <p:nvPr/>
        </p:nvCxnSpPr>
        <p:spPr>
          <a:xfrm>
            <a:off x="3563888" y="212872"/>
            <a:ext cx="0" cy="6432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BF62CD-8397-4DC7-B5EC-8B11DD912405}"/>
              </a:ext>
            </a:extLst>
          </p:cNvPr>
          <p:cNvCxnSpPr>
            <a:cxnSpLocks/>
          </p:cNvCxnSpPr>
          <p:nvPr/>
        </p:nvCxnSpPr>
        <p:spPr>
          <a:xfrm flipH="1">
            <a:off x="323528" y="3789040"/>
            <a:ext cx="3240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19" descr="870x489_calendrier-mai-2018.jpg">
            <a:extLst>
              <a:ext uri="{FF2B5EF4-FFF2-40B4-BE49-F238E27FC236}">
                <a16:creationId xmlns:a16="http://schemas.microsoft.com/office/drawing/2014/main" id="{58158325-4665-48E6-AA3E-AB72276C6D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73" y="4725144"/>
            <a:ext cx="2555671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D1128B-E401-4C60-83FF-55AC1FFE22AA}"/>
              </a:ext>
            </a:extLst>
          </p:cNvPr>
          <p:cNvSpPr/>
          <p:nvPr/>
        </p:nvSpPr>
        <p:spPr>
          <a:xfrm>
            <a:off x="952993" y="3928613"/>
            <a:ext cx="1980212" cy="52860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Calendrier </a:t>
            </a:r>
            <a:endParaRPr lang="fr-T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6E6176-3A2B-4714-BB49-0F2DEDABF965}"/>
              </a:ext>
            </a:extLst>
          </p:cNvPr>
          <p:cNvSpPr/>
          <p:nvPr/>
        </p:nvSpPr>
        <p:spPr>
          <a:xfrm>
            <a:off x="665874" y="686874"/>
            <a:ext cx="2573346" cy="631039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Créer/Supprimer/Consulter les fiches médicale</a:t>
            </a:r>
            <a:endParaRPr lang="fr-T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F545497-A411-4556-8533-3C839DEDC8F7}"/>
              </a:ext>
            </a:extLst>
          </p:cNvPr>
          <p:cNvSpPr/>
          <p:nvPr/>
        </p:nvSpPr>
        <p:spPr>
          <a:xfrm>
            <a:off x="665880" y="1414147"/>
            <a:ext cx="2573346" cy="63103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 Afficher les rendez-vous et les consultation  </a:t>
            </a:r>
            <a:endParaRPr lang="fr-T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5552109-E118-4830-B4C5-6DDC4350BD3A}"/>
              </a:ext>
            </a:extLst>
          </p:cNvPr>
          <p:cNvSpPr/>
          <p:nvPr/>
        </p:nvSpPr>
        <p:spPr>
          <a:xfrm>
            <a:off x="665873" y="2166014"/>
            <a:ext cx="2573352" cy="63103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 Consulter votre profile</a:t>
            </a:r>
            <a:endParaRPr lang="fr-T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5C5B810-5FBC-48AD-9DA1-13D176BEFB0D}"/>
              </a:ext>
            </a:extLst>
          </p:cNvPr>
          <p:cNvSpPr/>
          <p:nvPr/>
        </p:nvSpPr>
        <p:spPr>
          <a:xfrm>
            <a:off x="662350" y="2897514"/>
            <a:ext cx="2573346" cy="63103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Deconnexion</a:t>
            </a:r>
            <a:r>
              <a:rPr lang="fr-FR" dirty="0"/>
              <a:t> </a:t>
            </a:r>
            <a:endParaRPr lang="fr-TN" dirty="0"/>
          </a:p>
        </p:txBody>
      </p:sp>
      <p:sp>
        <p:nvSpPr>
          <p:cNvPr id="13" name="Rectangle à coins arrondis 9">
            <a:extLst>
              <a:ext uri="{FF2B5EF4-FFF2-40B4-BE49-F238E27FC236}">
                <a16:creationId xmlns:a16="http://schemas.microsoft.com/office/drawing/2014/main" id="{43D43BD0-F7A6-4DA8-B99E-16168A431D4A}"/>
              </a:ext>
            </a:extLst>
          </p:cNvPr>
          <p:cNvSpPr/>
          <p:nvPr/>
        </p:nvSpPr>
        <p:spPr>
          <a:xfrm>
            <a:off x="3917045" y="1659570"/>
            <a:ext cx="4398276" cy="2710484"/>
          </a:xfrm>
          <a:prstGeom prst="roundRect">
            <a:avLst/>
          </a:prstGeom>
          <a:gradFill flip="none" rotWithShape="1">
            <a:gsLst>
              <a:gs pos="0">
                <a:srgbClr val="CCCCFF">
                  <a:shade val="30000"/>
                  <a:satMod val="115000"/>
                </a:srgbClr>
              </a:gs>
              <a:gs pos="50000">
                <a:srgbClr val="CCCCFF">
                  <a:shade val="67500"/>
                  <a:satMod val="115000"/>
                </a:srgbClr>
              </a:gs>
              <a:gs pos="100000">
                <a:srgbClr val="CCCCFF">
                  <a:shade val="100000"/>
                  <a:satMod val="115000"/>
                </a:srgbClr>
              </a:gs>
            </a:gsLst>
            <a:lin ang="5400000" scaled="1"/>
            <a:tileRect/>
          </a:gradFill>
          <a:ln w="57150">
            <a:solidFill>
              <a:schemeClr val="bg1">
                <a:lumMod val="75000"/>
              </a:schemeClr>
            </a:solidFill>
          </a:ln>
          <a:effectLst>
            <a:softEdge rad="1270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" name="ZoneTexte 10">
            <a:extLst>
              <a:ext uri="{FF2B5EF4-FFF2-40B4-BE49-F238E27FC236}">
                <a16:creationId xmlns:a16="http://schemas.microsoft.com/office/drawing/2014/main" id="{9B45FF99-8FE5-4DF0-85D0-E1CECDCE8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568" y="2120746"/>
            <a:ext cx="367325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TN" b="1" dirty="0">
                <a:latin typeface="Arial Black" panose="020B0A04020102020204" pitchFamily="34" charset="0"/>
              </a:rPr>
              <a:t>Voulez vous supprimer cette fiche DIFINITIVEMENT 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294147-14AD-438A-9E92-7F5543EA5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85508"/>
            <a:ext cx="3280182" cy="908671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6505F26-74B0-4CD8-B6A0-7ABEB183CE1B}"/>
              </a:ext>
            </a:extLst>
          </p:cNvPr>
          <p:cNvSpPr/>
          <p:nvPr/>
        </p:nvSpPr>
        <p:spPr>
          <a:xfrm>
            <a:off x="4788024" y="3528553"/>
            <a:ext cx="1224136" cy="40006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Oui </a:t>
            </a:r>
            <a:endParaRPr lang="fr-T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BE54C2-CEC7-4D80-80A4-B9B4B41AE780}"/>
              </a:ext>
            </a:extLst>
          </p:cNvPr>
          <p:cNvSpPr/>
          <p:nvPr/>
        </p:nvSpPr>
        <p:spPr>
          <a:xfrm>
            <a:off x="6423471" y="3528553"/>
            <a:ext cx="1224136" cy="40006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Non  </a:t>
            </a:r>
            <a:endParaRPr lang="fr-TN" dirty="0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02ACA7AC-0A13-49B1-B85C-66DEDD338CEF}"/>
              </a:ext>
            </a:extLst>
          </p:cNvPr>
          <p:cNvSpPr/>
          <p:nvPr/>
        </p:nvSpPr>
        <p:spPr>
          <a:xfrm>
            <a:off x="8209817" y="212872"/>
            <a:ext cx="495144" cy="576064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92849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11AFA3-0EA4-4F23-A600-3FCBA0F223E1}"/>
              </a:ext>
            </a:extLst>
          </p:cNvPr>
          <p:cNvSpPr/>
          <p:nvPr/>
        </p:nvSpPr>
        <p:spPr>
          <a:xfrm>
            <a:off x="323528" y="220116"/>
            <a:ext cx="8496944" cy="64250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DE62AF-DF4F-4782-A537-76E944E8A855}"/>
              </a:ext>
            </a:extLst>
          </p:cNvPr>
          <p:cNvCxnSpPr>
            <a:cxnSpLocks/>
          </p:cNvCxnSpPr>
          <p:nvPr/>
        </p:nvCxnSpPr>
        <p:spPr>
          <a:xfrm>
            <a:off x="3563888" y="212872"/>
            <a:ext cx="0" cy="6432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CEC06C-1CE4-49BB-8A25-9AACD95A710D}"/>
              </a:ext>
            </a:extLst>
          </p:cNvPr>
          <p:cNvCxnSpPr>
            <a:cxnSpLocks/>
          </p:cNvCxnSpPr>
          <p:nvPr/>
        </p:nvCxnSpPr>
        <p:spPr>
          <a:xfrm flipH="1">
            <a:off x="323528" y="3789040"/>
            <a:ext cx="3240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19" descr="870x489_calendrier-mai-2018.jpg">
            <a:extLst>
              <a:ext uri="{FF2B5EF4-FFF2-40B4-BE49-F238E27FC236}">
                <a16:creationId xmlns:a16="http://schemas.microsoft.com/office/drawing/2014/main" id="{D0514BFF-B5AC-48E8-887A-73DC89AA9A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73" y="4725144"/>
            <a:ext cx="2555671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033B69-220B-4C0D-948A-CD6ADCF347E4}"/>
              </a:ext>
            </a:extLst>
          </p:cNvPr>
          <p:cNvSpPr/>
          <p:nvPr/>
        </p:nvSpPr>
        <p:spPr>
          <a:xfrm>
            <a:off x="952993" y="3928613"/>
            <a:ext cx="1980212" cy="52860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Calendrier </a:t>
            </a:r>
            <a:endParaRPr lang="fr-T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7D5471-538F-4294-8AFE-55E255F09D5C}"/>
              </a:ext>
            </a:extLst>
          </p:cNvPr>
          <p:cNvSpPr/>
          <p:nvPr/>
        </p:nvSpPr>
        <p:spPr>
          <a:xfrm>
            <a:off x="665874" y="686874"/>
            <a:ext cx="2573346" cy="631039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Créer/Supprimer/Consulter les fiches médicale</a:t>
            </a:r>
            <a:endParaRPr lang="fr-T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C11457-8FD5-4F63-9FEB-BE2377150BD2}"/>
              </a:ext>
            </a:extLst>
          </p:cNvPr>
          <p:cNvSpPr/>
          <p:nvPr/>
        </p:nvSpPr>
        <p:spPr>
          <a:xfrm>
            <a:off x="665880" y="1414147"/>
            <a:ext cx="2573346" cy="63103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 Afficher les rendez-vous et les consultation  </a:t>
            </a:r>
            <a:endParaRPr lang="fr-T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CF4374-9334-4505-8ECF-8F9BEF919A3A}"/>
              </a:ext>
            </a:extLst>
          </p:cNvPr>
          <p:cNvSpPr/>
          <p:nvPr/>
        </p:nvSpPr>
        <p:spPr>
          <a:xfrm>
            <a:off x="665873" y="2166014"/>
            <a:ext cx="2573352" cy="63103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 Consulter votre profile</a:t>
            </a:r>
            <a:endParaRPr lang="fr-T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9A2958-DA21-442A-8834-EB59FD86514D}"/>
              </a:ext>
            </a:extLst>
          </p:cNvPr>
          <p:cNvSpPr/>
          <p:nvPr/>
        </p:nvSpPr>
        <p:spPr>
          <a:xfrm>
            <a:off x="662350" y="2897514"/>
            <a:ext cx="2573346" cy="63103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Deconnexion</a:t>
            </a:r>
            <a:r>
              <a:rPr lang="fr-FR" dirty="0"/>
              <a:t> </a:t>
            </a:r>
            <a:endParaRPr lang="fr-T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C6F275-1393-4A31-8158-7FBE96BE81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45" y="5931098"/>
            <a:ext cx="2113054" cy="585355"/>
          </a:xfrm>
          <a:prstGeom prst="rect">
            <a:avLst/>
          </a:prstGeom>
        </p:spPr>
      </p:pic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4A3876BF-D01E-41EB-9222-A8917DEE0777}"/>
              </a:ext>
            </a:extLst>
          </p:cNvPr>
          <p:cNvSpPr/>
          <p:nvPr/>
        </p:nvSpPr>
        <p:spPr>
          <a:xfrm>
            <a:off x="8209817" y="212872"/>
            <a:ext cx="495144" cy="576064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2793AF-5865-4BDA-80DE-D6B8984565D0}"/>
              </a:ext>
            </a:extLst>
          </p:cNvPr>
          <p:cNvSpPr/>
          <p:nvPr/>
        </p:nvSpPr>
        <p:spPr>
          <a:xfrm>
            <a:off x="6512048" y="668975"/>
            <a:ext cx="1765839" cy="5853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Folen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973DB4-AA5F-4329-8C31-714BC61FE156}"/>
              </a:ext>
            </a:extLst>
          </p:cNvPr>
          <p:cNvSpPr/>
          <p:nvPr/>
        </p:nvSpPr>
        <p:spPr>
          <a:xfrm>
            <a:off x="6498015" y="1399787"/>
            <a:ext cx="1765839" cy="5853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Ben </a:t>
            </a:r>
            <a:r>
              <a:rPr lang="en-US" dirty="0" err="1">
                <a:solidFill>
                  <a:schemeClr val="tx1"/>
                </a:solidFill>
              </a:rPr>
              <a:t>folen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F4F0AB-5F85-4B8B-A8BF-977136001389}"/>
              </a:ext>
            </a:extLst>
          </p:cNvPr>
          <p:cNvSpPr/>
          <p:nvPr/>
        </p:nvSpPr>
        <p:spPr>
          <a:xfrm>
            <a:off x="6512048" y="2127120"/>
            <a:ext cx="1765839" cy="5853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</a:t>
            </a:r>
            <a:r>
              <a:rPr lang="en-US" dirty="0" err="1">
                <a:solidFill>
                  <a:schemeClr val="tx1"/>
                </a:solidFill>
              </a:rPr>
              <a:t>xxxxxx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897909-EAAC-4D1A-A90F-95591DB7FA45}"/>
              </a:ext>
            </a:extLst>
          </p:cNvPr>
          <p:cNvSpPr/>
          <p:nvPr/>
        </p:nvSpPr>
        <p:spPr>
          <a:xfrm>
            <a:off x="6498015" y="2857932"/>
            <a:ext cx="1765839" cy="5853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</a:t>
            </a:r>
            <a:r>
              <a:rPr lang="en-US" dirty="0" err="1">
                <a:solidFill>
                  <a:schemeClr val="tx1"/>
                </a:solidFill>
              </a:rPr>
              <a:t>xxxxxx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BE48D3-00E8-4EEB-9502-3440D3EAACFA}"/>
              </a:ext>
            </a:extLst>
          </p:cNvPr>
          <p:cNvSpPr/>
          <p:nvPr/>
        </p:nvSpPr>
        <p:spPr>
          <a:xfrm>
            <a:off x="6512048" y="3574828"/>
            <a:ext cx="1765839" cy="5853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  <a:r>
              <a:rPr lang="en-US">
                <a:solidFill>
                  <a:schemeClr val="tx1"/>
                </a:solidFill>
              </a:rPr>
              <a:t>xxxxxx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DC9ECD-E634-4581-BD9C-41B91C0DA1CF}"/>
              </a:ext>
            </a:extLst>
          </p:cNvPr>
          <p:cNvSpPr/>
          <p:nvPr/>
        </p:nvSpPr>
        <p:spPr>
          <a:xfrm>
            <a:off x="6498015" y="4305640"/>
            <a:ext cx="1765839" cy="5853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  <a:r>
              <a:rPr lang="en-US">
                <a:solidFill>
                  <a:schemeClr val="tx1"/>
                </a:solidFill>
              </a:rPr>
              <a:t>xxxxxx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4BD38A-BE3F-4747-8F1A-4CA4964E4166}"/>
              </a:ext>
            </a:extLst>
          </p:cNvPr>
          <p:cNvCxnSpPr>
            <a:cxnSpLocks/>
          </p:cNvCxnSpPr>
          <p:nvPr/>
        </p:nvCxnSpPr>
        <p:spPr>
          <a:xfrm>
            <a:off x="4103727" y="756237"/>
            <a:ext cx="7746" cy="427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5CB3B0-2EE7-4CA1-930E-E6258239637D}"/>
              </a:ext>
            </a:extLst>
          </p:cNvPr>
          <p:cNvSpPr txBox="1"/>
          <p:nvPr/>
        </p:nvSpPr>
        <p:spPr>
          <a:xfrm>
            <a:off x="4256149" y="756237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Nom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A61F6E-813E-41A1-94DD-DFA42C64FC09}"/>
              </a:ext>
            </a:extLst>
          </p:cNvPr>
          <p:cNvSpPr txBox="1"/>
          <p:nvPr/>
        </p:nvSpPr>
        <p:spPr>
          <a:xfrm>
            <a:off x="4256149" y="1492409"/>
            <a:ext cx="1023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Prénom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D8705-4233-44C9-BB6D-C8AAFFA52B76}"/>
              </a:ext>
            </a:extLst>
          </p:cNvPr>
          <p:cNvSpPr txBox="1"/>
          <p:nvPr/>
        </p:nvSpPr>
        <p:spPr>
          <a:xfrm>
            <a:off x="4194572" y="2194961"/>
            <a:ext cx="1795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Date  de l’ajout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C6BA1C-B315-4AA6-A168-E8C1D5CFA0A4}"/>
              </a:ext>
            </a:extLst>
          </p:cNvPr>
          <p:cNvSpPr txBox="1"/>
          <p:nvPr/>
        </p:nvSpPr>
        <p:spPr>
          <a:xfrm>
            <a:off x="4257771" y="2897514"/>
            <a:ext cx="1238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Poids (Kg)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9E0DB8-B59A-4662-A476-BD07ACEA5A7B}"/>
              </a:ext>
            </a:extLst>
          </p:cNvPr>
          <p:cNvSpPr txBox="1"/>
          <p:nvPr/>
        </p:nvSpPr>
        <p:spPr>
          <a:xfrm>
            <a:off x="4302060" y="3613503"/>
            <a:ext cx="735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Taille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9AB02F-3FDC-4B28-AFB0-BC757B6259CC}"/>
              </a:ext>
            </a:extLst>
          </p:cNvPr>
          <p:cNvSpPr txBox="1"/>
          <p:nvPr/>
        </p:nvSpPr>
        <p:spPr>
          <a:xfrm>
            <a:off x="4173639" y="4244374"/>
            <a:ext cx="2238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Maladies ou problèmes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Rounded Rectangle 29">
            <a:extLst>
              <a:ext uri="{FF2B5EF4-FFF2-40B4-BE49-F238E27FC236}">
                <a16:creationId xmlns:a16="http://schemas.microsoft.com/office/drawing/2014/main" id="{1C362F64-EABE-427A-930D-2BAC56AD148D}"/>
              </a:ext>
            </a:extLst>
          </p:cNvPr>
          <p:cNvSpPr/>
          <p:nvPr/>
        </p:nvSpPr>
        <p:spPr>
          <a:xfrm>
            <a:off x="4920929" y="5187364"/>
            <a:ext cx="2520280" cy="585356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004119-9E4C-4B0F-A7EB-F6AE4FA7A6C0}"/>
              </a:ext>
            </a:extLst>
          </p:cNvPr>
          <p:cNvSpPr txBox="1"/>
          <p:nvPr/>
        </p:nvSpPr>
        <p:spPr>
          <a:xfrm>
            <a:off x="5734549" y="529791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Modifier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34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9443C1-1769-4B1B-B125-C7F4E4A8C1BA}"/>
              </a:ext>
            </a:extLst>
          </p:cNvPr>
          <p:cNvSpPr/>
          <p:nvPr/>
        </p:nvSpPr>
        <p:spPr>
          <a:xfrm>
            <a:off x="323528" y="220116"/>
            <a:ext cx="8496944" cy="64250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139CF3-240E-461C-BD57-5EBF430A5F14}"/>
              </a:ext>
            </a:extLst>
          </p:cNvPr>
          <p:cNvCxnSpPr>
            <a:cxnSpLocks/>
          </p:cNvCxnSpPr>
          <p:nvPr/>
        </p:nvCxnSpPr>
        <p:spPr>
          <a:xfrm>
            <a:off x="3563888" y="212872"/>
            <a:ext cx="0" cy="6432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CB67A8-BC43-467F-B5F2-C12621FE4C7C}"/>
              </a:ext>
            </a:extLst>
          </p:cNvPr>
          <p:cNvCxnSpPr>
            <a:cxnSpLocks/>
          </p:cNvCxnSpPr>
          <p:nvPr/>
        </p:nvCxnSpPr>
        <p:spPr>
          <a:xfrm flipH="1">
            <a:off x="323528" y="3789040"/>
            <a:ext cx="3240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19" descr="870x489_calendrier-mai-2018.jpg">
            <a:extLst>
              <a:ext uri="{FF2B5EF4-FFF2-40B4-BE49-F238E27FC236}">
                <a16:creationId xmlns:a16="http://schemas.microsoft.com/office/drawing/2014/main" id="{6F948DAF-3C54-4CAF-952F-0F3D36F91C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73" y="4725144"/>
            <a:ext cx="2555671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7BF804-23A3-4BF0-AF18-CBF49C7887A8}"/>
              </a:ext>
            </a:extLst>
          </p:cNvPr>
          <p:cNvSpPr/>
          <p:nvPr/>
        </p:nvSpPr>
        <p:spPr>
          <a:xfrm>
            <a:off x="952993" y="3928613"/>
            <a:ext cx="1980212" cy="52860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Calendrier </a:t>
            </a:r>
            <a:endParaRPr lang="fr-T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D4A7D7-A774-4A0C-8BA8-E19E1FF71284}"/>
              </a:ext>
            </a:extLst>
          </p:cNvPr>
          <p:cNvSpPr/>
          <p:nvPr/>
        </p:nvSpPr>
        <p:spPr>
          <a:xfrm>
            <a:off x="665874" y="686874"/>
            <a:ext cx="2573346" cy="6310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Créer/Supprimer/Consulter les fiches médicale</a:t>
            </a:r>
            <a:endParaRPr lang="fr-T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EA36D6-4CBF-4D93-AF82-9C8FBEC98AB1}"/>
              </a:ext>
            </a:extLst>
          </p:cNvPr>
          <p:cNvSpPr/>
          <p:nvPr/>
        </p:nvSpPr>
        <p:spPr>
          <a:xfrm>
            <a:off x="665880" y="1414147"/>
            <a:ext cx="2573346" cy="631039"/>
          </a:xfrm>
          <a:prstGeom prst="roundRect">
            <a:avLst/>
          </a:prstGeom>
          <a:solidFill>
            <a:srgbClr val="00B0F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 Afficher les rendez-vous et les consultation  </a:t>
            </a:r>
            <a:endParaRPr lang="fr-T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546E51-F9CE-4C92-B59D-C81FA6BC9BE8}"/>
              </a:ext>
            </a:extLst>
          </p:cNvPr>
          <p:cNvSpPr/>
          <p:nvPr/>
        </p:nvSpPr>
        <p:spPr>
          <a:xfrm>
            <a:off x="665873" y="2166014"/>
            <a:ext cx="2573352" cy="63103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 Consulter votre profile</a:t>
            </a:r>
            <a:endParaRPr lang="fr-T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9ABBAD-BE31-4602-AF72-280FC12CD9D1}"/>
              </a:ext>
            </a:extLst>
          </p:cNvPr>
          <p:cNvSpPr/>
          <p:nvPr/>
        </p:nvSpPr>
        <p:spPr>
          <a:xfrm>
            <a:off x="662350" y="2897514"/>
            <a:ext cx="2573346" cy="63103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Deconnexion</a:t>
            </a:r>
            <a:r>
              <a:rPr lang="fr-FR" dirty="0"/>
              <a:t> </a:t>
            </a:r>
            <a:endParaRPr lang="fr-TN" dirty="0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99EA9796-4033-4ACA-B441-0A60468F8D8F}"/>
              </a:ext>
            </a:extLst>
          </p:cNvPr>
          <p:cNvSpPr/>
          <p:nvPr/>
        </p:nvSpPr>
        <p:spPr>
          <a:xfrm>
            <a:off x="8209817" y="212872"/>
            <a:ext cx="495144" cy="576064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6AA2DC26-5D8C-4BD0-BE53-724F631CE7E4}"/>
              </a:ext>
            </a:extLst>
          </p:cNvPr>
          <p:cNvSpPr/>
          <p:nvPr/>
        </p:nvSpPr>
        <p:spPr>
          <a:xfrm>
            <a:off x="4271493" y="1690243"/>
            <a:ext cx="3960440" cy="694994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spc="600" dirty="0"/>
              <a:t>Les rendez-vous de la semaine  </a:t>
            </a:r>
            <a:endParaRPr lang="fr-TN" b="1" spc="600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2B1BE51-4D63-4048-9869-106339AC1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305520"/>
              </p:ext>
            </p:extLst>
          </p:nvPr>
        </p:nvGraphicFramePr>
        <p:xfrm>
          <a:off x="3831761" y="2661237"/>
          <a:ext cx="4739961" cy="2895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{D113A9D2-9D6B-4929-AA2D-F23B5EE8CBE7}</a:tableStyleId>
              </a:tblPr>
              <a:tblGrid>
                <a:gridCol w="976967">
                  <a:extLst>
                    <a:ext uri="{9D8B030D-6E8A-4147-A177-3AD203B41FA5}">
                      <a16:colId xmlns:a16="http://schemas.microsoft.com/office/drawing/2014/main" val="862351121"/>
                    </a:ext>
                  </a:extLst>
                </a:gridCol>
                <a:gridCol w="1196089">
                  <a:extLst>
                    <a:ext uri="{9D8B030D-6E8A-4147-A177-3AD203B41FA5}">
                      <a16:colId xmlns:a16="http://schemas.microsoft.com/office/drawing/2014/main" val="3867684180"/>
                    </a:ext>
                  </a:extLst>
                </a:gridCol>
                <a:gridCol w="1432165">
                  <a:extLst>
                    <a:ext uri="{9D8B030D-6E8A-4147-A177-3AD203B41FA5}">
                      <a16:colId xmlns:a16="http://schemas.microsoft.com/office/drawing/2014/main" val="252556484"/>
                    </a:ext>
                  </a:extLst>
                </a:gridCol>
                <a:gridCol w="1134740">
                  <a:extLst>
                    <a:ext uri="{9D8B030D-6E8A-4147-A177-3AD203B41FA5}">
                      <a16:colId xmlns:a16="http://schemas.microsoft.com/office/drawing/2014/main" val="837178099"/>
                    </a:ext>
                  </a:extLst>
                </a:gridCol>
              </a:tblGrid>
              <a:tr h="290993">
                <a:tc>
                  <a:txBody>
                    <a:bodyPr/>
                    <a:lstStyle/>
                    <a:p>
                      <a:r>
                        <a:rPr lang="fr-FR" sz="1600" b="1" cap="none" spc="0" dirty="0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Nom</a:t>
                      </a:r>
                      <a:endParaRPr lang="fr-TN" sz="1600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cap="none" spc="0" dirty="0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Prénom </a:t>
                      </a:r>
                      <a:endParaRPr lang="fr-TN" sz="1400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cap="none" spc="0" dirty="0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Date de la visite</a:t>
                      </a:r>
                      <a:endParaRPr lang="fr-TN" sz="1200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cap="none" spc="0" dirty="0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Annulation</a:t>
                      </a:r>
                      <a:endParaRPr lang="fr-TN" sz="1400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43233040"/>
                  </a:ext>
                </a:extLst>
              </a:tr>
              <a:tr h="290993">
                <a:tc>
                  <a:txBody>
                    <a:bodyPr/>
                    <a:lstStyle/>
                    <a:p>
                      <a:r>
                        <a:rPr lang="fr-FR" sz="1600" b="1" cap="none" spc="0" dirty="0" err="1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Xxxx</a:t>
                      </a:r>
                      <a:r>
                        <a:rPr lang="fr-FR" sz="1600" b="1" cap="none" spc="0" dirty="0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fr-TN" sz="1600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cap="none" spc="0" dirty="0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yyyyyyy</a:t>
                      </a:r>
                      <a:endParaRPr lang="fr-TN" sz="1600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cap="none" spc="0" dirty="0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Mois-jour/     12:00</a:t>
                      </a:r>
                      <a:endParaRPr lang="fr-TN" sz="1200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TN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49588"/>
                  </a:ext>
                </a:extLst>
              </a:tr>
              <a:tr h="290993">
                <a:tc>
                  <a:txBody>
                    <a:bodyPr/>
                    <a:lstStyle/>
                    <a:p>
                      <a:r>
                        <a:rPr lang="fr-FR" sz="1600" b="1" cap="none" spc="0" dirty="0" err="1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Xxxx</a:t>
                      </a:r>
                      <a:r>
                        <a:rPr lang="fr-FR" sz="1600" b="1" cap="none" spc="0" dirty="0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fr-TN" sz="1600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cap="none" spc="0" dirty="0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yyyyyyy</a:t>
                      </a:r>
                      <a:endParaRPr lang="fr-TN" sz="1600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cap="none" spc="0" dirty="0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Mois-jour/     15:30</a:t>
                      </a:r>
                      <a:endParaRPr lang="fr-TN" sz="1200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TN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36938"/>
                  </a:ext>
                </a:extLst>
              </a:tr>
              <a:tr h="290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cap="none" spc="0" dirty="0" err="1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Xxxx</a:t>
                      </a:r>
                      <a:r>
                        <a:rPr lang="fr-FR" sz="1600" b="1" cap="none" spc="0" dirty="0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fr-TN" sz="1600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cap="none" spc="0" dirty="0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yyyyyyy</a:t>
                      </a:r>
                      <a:endParaRPr lang="fr-TN" sz="1600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cap="none" spc="0" dirty="0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Mois-jour/     10:20</a:t>
                      </a:r>
                      <a:endParaRPr lang="fr-TN" sz="1200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TN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372211"/>
                  </a:ext>
                </a:extLst>
              </a:tr>
              <a:tr h="290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cap="none" spc="0" dirty="0" err="1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Xxxx</a:t>
                      </a:r>
                      <a:r>
                        <a:rPr lang="fr-FR" sz="1600" b="1" cap="none" spc="0" dirty="0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fr-TN" sz="1600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cap="none" spc="0" dirty="0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yyyyyyy</a:t>
                      </a:r>
                      <a:endParaRPr lang="fr-TN" sz="1600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cap="none" spc="0" dirty="0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Mois-jour/     13:10</a:t>
                      </a:r>
                      <a:endParaRPr lang="fr-TN" sz="1200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TN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563436"/>
                  </a:ext>
                </a:extLst>
              </a:tr>
              <a:tr h="290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cap="none" spc="0" dirty="0" err="1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Xxxx</a:t>
                      </a:r>
                      <a:r>
                        <a:rPr lang="fr-FR" sz="1600" b="1" cap="none" spc="0" dirty="0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fr-TN" sz="1600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cap="none" spc="0" dirty="0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yyyyyyy</a:t>
                      </a:r>
                      <a:endParaRPr lang="fr-TN" sz="1600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cap="none" spc="0" dirty="0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Mois-jour/     16:45</a:t>
                      </a:r>
                      <a:endParaRPr lang="fr-TN" sz="1200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TN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835270"/>
                  </a:ext>
                </a:extLst>
              </a:tr>
              <a:tr h="290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cap="none" spc="0" dirty="0" err="1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Xxxx</a:t>
                      </a:r>
                      <a:r>
                        <a:rPr lang="fr-FR" sz="1600" b="1" cap="none" spc="0" dirty="0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fr-TN" sz="1600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cap="none" spc="0" dirty="0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yyyyyyy</a:t>
                      </a:r>
                      <a:endParaRPr lang="fr-TN" sz="1600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cap="none" spc="0" dirty="0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Mois-jour/     17:20</a:t>
                      </a:r>
                      <a:endParaRPr lang="fr-TN" sz="1200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TN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997612"/>
                  </a:ext>
                </a:extLst>
              </a:tr>
              <a:tr h="290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cap="none" spc="0" dirty="0" err="1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Xxxx</a:t>
                      </a:r>
                      <a:r>
                        <a:rPr lang="fr-FR" sz="1600" b="1" cap="none" spc="0" dirty="0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fr-TN" sz="1600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cap="none" spc="0" dirty="0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yyyyyyy</a:t>
                      </a:r>
                      <a:endParaRPr lang="fr-TN" sz="1600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cap="none" spc="0" dirty="0">
                          <a:ln w="12700" cmpd="sng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Mois-jour/     15:30</a:t>
                      </a:r>
                      <a:endParaRPr lang="fr-TN" sz="1200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TN" b="1" cap="none" spc="0" dirty="0">
                        <a:ln w="12700" cmpd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145796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B08B7EB-D969-4769-A783-FED07BE63B41}"/>
              </a:ext>
            </a:extLst>
          </p:cNvPr>
          <p:cNvSpPr/>
          <p:nvPr/>
        </p:nvSpPr>
        <p:spPr>
          <a:xfrm>
            <a:off x="7522846" y="3065637"/>
            <a:ext cx="1008112" cy="28803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annuler</a:t>
            </a:r>
            <a:endParaRPr lang="fr-T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512702C-DAF1-4375-A731-D59E978F793B}"/>
              </a:ext>
            </a:extLst>
          </p:cNvPr>
          <p:cNvSpPr/>
          <p:nvPr/>
        </p:nvSpPr>
        <p:spPr>
          <a:xfrm>
            <a:off x="7522846" y="3411805"/>
            <a:ext cx="1008112" cy="28803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annuler</a:t>
            </a:r>
            <a:endParaRPr lang="fr-T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EDC65C-B7DC-48BB-A369-F7FC2623912D}"/>
              </a:ext>
            </a:extLst>
          </p:cNvPr>
          <p:cNvSpPr/>
          <p:nvPr/>
        </p:nvSpPr>
        <p:spPr>
          <a:xfrm>
            <a:off x="7522846" y="3780383"/>
            <a:ext cx="1008112" cy="28803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annuler</a:t>
            </a:r>
            <a:endParaRPr lang="fr-T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54252DF-022A-445D-AD82-C9F4F7E38275}"/>
              </a:ext>
            </a:extLst>
          </p:cNvPr>
          <p:cNvSpPr/>
          <p:nvPr/>
        </p:nvSpPr>
        <p:spPr>
          <a:xfrm>
            <a:off x="7522846" y="4125842"/>
            <a:ext cx="1008112" cy="28803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annuler</a:t>
            </a:r>
            <a:endParaRPr lang="fr-T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2832A9C-AD2F-4D0E-B4E0-3B6F2F3C2652}"/>
              </a:ext>
            </a:extLst>
          </p:cNvPr>
          <p:cNvSpPr/>
          <p:nvPr/>
        </p:nvSpPr>
        <p:spPr>
          <a:xfrm>
            <a:off x="7522846" y="4501644"/>
            <a:ext cx="1008112" cy="28803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annuler</a:t>
            </a:r>
            <a:endParaRPr lang="fr-T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CE4E17D-7820-4EDB-A2B5-CE1F3AA1D086}"/>
              </a:ext>
            </a:extLst>
          </p:cNvPr>
          <p:cNvSpPr/>
          <p:nvPr/>
        </p:nvSpPr>
        <p:spPr>
          <a:xfrm>
            <a:off x="7522846" y="4865837"/>
            <a:ext cx="1008112" cy="28803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annuler</a:t>
            </a:r>
            <a:endParaRPr lang="fr-T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AAA1A52-34FB-454E-9E03-F52C00B896B1}"/>
              </a:ext>
            </a:extLst>
          </p:cNvPr>
          <p:cNvSpPr/>
          <p:nvPr/>
        </p:nvSpPr>
        <p:spPr>
          <a:xfrm>
            <a:off x="7522846" y="5225877"/>
            <a:ext cx="1008112" cy="28803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annuler</a:t>
            </a:r>
            <a:endParaRPr lang="fr-T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F51757C-A214-48C8-A5E0-A8AEFA5A81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85508"/>
            <a:ext cx="3280182" cy="908671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9F87FBD-C9EF-4B86-92AB-13719000CC8A}"/>
              </a:ext>
            </a:extLst>
          </p:cNvPr>
          <p:cNvSpPr/>
          <p:nvPr/>
        </p:nvSpPr>
        <p:spPr>
          <a:xfrm>
            <a:off x="6372660" y="5771140"/>
            <a:ext cx="1512168" cy="61245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Next</a:t>
            </a:r>
            <a:endParaRPr lang="fr-TN" b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24518FF-A41A-40C5-B8A3-B6C2BF5AE7CD}"/>
              </a:ext>
            </a:extLst>
          </p:cNvPr>
          <p:cNvSpPr/>
          <p:nvPr/>
        </p:nvSpPr>
        <p:spPr>
          <a:xfrm>
            <a:off x="4502372" y="5771140"/>
            <a:ext cx="1512168" cy="60828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Back</a:t>
            </a:r>
            <a:r>
              <a:rPr lang="fr-FR" dirty="0"/>
              <a:t> 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298436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546ABF-53D3-4284-948F-FC61D6470DA5}"/>
              </a:ext>
            </a:extLst>
          </p:cNvPr>
          <p:cNvSpPr/>
          <p:nvPr/>
        </p:nvSpPr>
        <p:spPr>
          <a:xfrm>
            <a:off x="323528" y="220116"/>
            <a:ext cx="8496944" cy="64250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53B2CC-D902-4F95-8AA7-186111615371}"/>
              </a:ext>
            </a:extLst>
          </p:cNvPr>
          <p:cNvCxnSpPr>
            <a:cxnSpLocks/>
          </p:cNvCxnSpPr>
          <p:nvPr/>
        </p:nvCxnSpPr>
        <p:spPr>
          <a:xfrm>
            <a:off x="3563888" y="212872"/>
            <a:ext cx="0" cy="6432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69594D-F418-4421-A66B-0C281B07928D}"/>
              </a:ext>
            </a:extLst>
          </p:cNvPr>
          <p:cNvCxnSpPr>
            <a:cxnSpLocks/>
          </p:cNvCxnSpPr>
          <p:nvPr/>
        </p:nvCxnSpPr>
        <p:spPr>
          <a:xfrm flipH="1">
            <a:off x="323528" y="3789040"/>
            <a:ext cx="3240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19" descr="870x489_calendrier-mai-2018.jpg">
            <a:extLst>
              <a:ext uri="{FF2B5EF4-FFF2-40B4-BE49-F238E27FC236}">
                <a16:creationId xmlns:a16="http://schemas.microsoft.com/office/drawing/2014/main" id="{25921F79-0243-41C5-8403-C7A782697A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73" y="4725144"/>
            <a:ext cx="2555671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18637E-2016-4102-8F29-A48EBA0085CF}"/>
              </a:ext>
            </a:extLst>
          </p:cNvPr>
          <p:cNvSpPr/>
          <p:nvPr/>
        </p:nvSpPr>
        <p:spPr>
          <a:xfrm>
            <a:off x="952993" y="3928613"/>
            <a:ext cx="1980212" cy="52860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Calendrier </a:t>
            </a:r>
            <a:endParaRPr lang="fr-T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52A55A-4512-4FA9-94BD-CEA6ED4792E4}"/>
              </a:ext>
            </a:extLst>
          </p:cNvPr>
          <p:cNvSpPr/>
          <p:nvPr/>
        </p:nvSpPr>
        <p:spPr>
          <a:xfrm>
            <a:off x="665874" y="686874"/>
            <a:ext cx="2573346" cy="6310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Créer/Supprimer/Consulter les fiches médicale</a:t>
            </a:r>
            <a:endParaRPr lang="fr-T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0C6145-A6FE-454F-9C58-B4088490332A}"/>
              </a:ext>
            </a:extLst>
          </p:cNvPr>
          <p:cNvSpPr/>
          <p:nvPr/>
        </p:nvSpPr>
        <p:spPr>
          <a:xfrm>
            <a:off x="665880" y="1414147"/>
            <a:ext cx="2573346" cy="631039"/>
          </a:xfrm>
          <a:prstGeom prst="roundRect">
            <a:avLst/>
          </a:prstGeom>
          <a:solidFill>
            <a:srgbClr val="00B0F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 Afficher les rendez-vous et les consultation  </a:t>
            </a:r>
            <a:endParaRPr lang="fr-T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DE70F1-6118-4015-9B53-12066DD40DFE}"/>
              </a:ext>
            </a:extLst>
          </p:cNvPr>
          <p:cNvSpPr/>
          <p:nvPr/>
        </p:nvSpPr>
        <p:spPr>
          <a:xfrm>
            <a:off x="665873" y="2166014"/>
            <a:ext cx="2573352" cy="63103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 Consulter votre profile</a:t>
            </a:r>
            <a:endParaRPr lang="fr-T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50D530-5E98-487E-9BE6-1CBBB0C67A82}"/>
              </a:ext>
            </a:extLst>
          </p:cNvPr>
          <p:cNvSpPr/>
          <p:nvPr/>
        </p:nvSpPr>
        <p:spPr>
          <a:xfrm>
            <a:off x="662350" y="2897514"/>
            <a:ext cx="2573346" cy="63103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Deconnexion</a:t>
            </a:r>
            <a:r>
              <a:rPr lang="fr-FR" dirty="0"/>
              <a:t> </a:t>
            </a:r>
            <a:endParaRPr lang="fr-TN" dirty="0"/>
          </a:p>
        </p:txBody>
      </p:sp>
      <p:sp>
        <p:nvSpPr>
          <p:cNvPr id="13" name="Rectangle à coins arrondis 9">
            <a:extLst>
              <a:ext uri="{FF2B5EF4-FFF2-40B4-BE49-F238E27FC236}">
                <a16:creationId xmlns:a16="http://schemas.microsoft.com/office/drawing/2014/main" id="{9DA80271-B470-4385-B2F8-1C0AE8FBF402}"/>
              </a:ext>
            </a:extLst>
          </p:cNvPr>
          <p:cNvSpPr/>
          <p:nvPr/>
        </p:nvSpPr>
        <p:spPr>
          <a:xfrm>
            <a:off x="3917045" y="1659570"/>
            <a:ext cx="4398276" cy="2710484"/>
          </a:xfrm>
          <a:prstGeom prst="roundRect">
            <a:avLst/>
          </a:prstGeom>
          <a:gradFill flip="none" rotWithShape="1">
            <a:gsLst>
              <a:gs pos="0">
                <a:srgbClr val="CCCCFF">
                  <a:shade val="30000"/>
                  <a:satMod val="115000"/>
                </a:srgbClr>
              </a:gs>
              <a:gs pos="50000">
                <a:srgbClr val="CCCCFF">
                  <a:shade val="67500"/>
                  <a:satMod val="115000"/>
                </a:srgbClr>
              </a:gs>
              <a:gs pos="100000">
                <a:srgbClr val="CCCCFF">
                  <a:shade val="100000"/>
                  <a:satMod val="115000"/>
                </a:srgbClr>
              </a:gs>
            </a:gsLst>
            <a:lin ang="5400000" scaled="1"/>
            <a:tileRect/>
          </a:gradFill>
          <a:ln w="57150">
            <a:solidFill>
              <a:schemeClr val="bg1">
                <a:lumMod val="75000"/>
              </a:schemeClr>
            </a:solidFill>
          </a:ln>
          <a:effectLst>
            <a:softEdge rad="1270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" name="ZoneTexte 10">
            <a:extLst>
              <a:ext uri="{FF2B5EF4-FFF2-40B4-BE49-F238E27FC236}">
                <a16:creationId xmlns:a16="http://schemas.microsoft.com/office/drawing/2014/main" id="{3AB80175-8BE7-41CE-BB06-B7B2F3423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568" y="2120746"/>
            <a:ext cx="36732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TN" b="1" dirty="0">
                <a:latin typeface="Arial Black" panose="020B0A04020102020204" pitchFamily="34" charset="0"/>
              </a:rPr>
              <a:t>Voulez vous supprimer ce vendez-vous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454114-81FF-476A-AA5E-3C8BCA537B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85508"/>
            <a:ext cx="3280182" cy="908671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1303D6-2091-413D-B5A6-3ACACF155BD2}"/>
              </a:ext>
            </a:extLst>
          </p:cNvPr>
          <p:cNvSpPr/>
          <p:nvPr/>
        </p:nvSpPr>
        <p:spPr>
          <a:xfrm>
            <a:off x="4788024" y="3528553"/>
            <a:ext cx="1224136" cy="40006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Oui </a:t>
            </a:r>
            <a:endParaRPr lang="fr-T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5C21D8-2CD1-4E72-9695-AFC9D5221A7D}"/>
              </a:ext>
            </a:extLst>
          </p:cNvPr>
          <p:cNvSpPr/>
          <p:nvPr/>
        </p:nvSpPr>
        <p:spPr>
          <a:xfrm>
            <a:off x="6423471" y="3528553"/>
            <a:ext cx="1224136" cy="40006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Non  </a:t>
            </a:r>
            <a:endParaRPr lang="fr-TN" dirty="0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69FE6C02-48DD-4BC7-B063-FB26E358ADF6}"/>
              </a:ext>
            </a:extLst>
          </p:cNvPr>
          <p:cNvSpPr/>
          <p:nvPr/>
        </p:nvSpPr>
        <p:spPr>
          <a:xfrm>
            <a:off x="8209817" y="212872"/>
            <a:ext cx="495144" cy="576064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43932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AE23F7-C70B-41B7-8589-BDD51BE1E270}"/>
              </a:ext>
            </a:extLst>
          </p:cNvPr>
          <p:cNvSpPr/>
          <p:nvPr/>
        </p:nvSpPr>
        <p:spPr>
          <a:xfrm>
            <a:off x="323528" y="220116"/>
            <a:ext cx="8496944" cy="64250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E984AC-6EAF-429C-9AF4-000ECE6B15A3}"/>
              </a:ext>
            </a:extLst>
          </p:cNvPr>
          <p:cNvCxnSpPr>
            <a:cxnSpLocks/>
          </p:cNvCxnSpPr>
          <p:nvPr/>
        </p:nvCxnSpPr>
        <p:spPr>
          <a:xfrm>
            <a:off x="3563888" y="212872"/>
            <a:ext cx="0" cy="6432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4D1929-22AB-42DF-9972-2FDD0922C6B2}"/>
              </a:ext>
            </a:extLst>
          </p:cNvPr>
          <p:cNvCxnSpPr>
            <a:cxnSpLocks/>
          </p:cNvCxnSpPr>
          <p:nvPr/>
        </p:nvCxnSpPr>
        <p:spPr>
          <a:xfrm flipH="1">
            <a:off x="323528" y="3789040"/>
            <a:ext cx="3240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19" descr="870x489_calendrier-mai-2018.jpg">
            <a:extLst>
              <a:ext uri="{FF2B5EF4-FFF2-40B4-BE49-F238E27FC236}">
                <a16:creationId xmlns:a16="http://schemas.microsoft.com/office/drawing/2014/main" id="{22B9A2DD-B1A1-46F9-A453-A941F57CC5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73" y="4725144"/>
            <a:ext cx="2555671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915228-4698-4A0F-970C-5E99462BC1C8}"/>
              </a:ext>
            </a:extLst>
          </p:cNvPr>
          <p:cNvSpPr/>
          <p:nvPr/>
        </p:nvSpPr>
        <p:spPr>
          <a:xfrm>
            <a:off x="952993" y="3928613"/>
            <a:ext cx="1980212" cy="52860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Calendrier </a:t>
            </a:r>
            <a:endParaRPr lang="fr-T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F5E6A36-B8EE-4D90-8DE4-9DA5DF8EF8AF}"/>
              </a:ext>
            </a:extLst>
          </p:cNvPr>
          <p:cNvSpPr/>
          <p:nvPr/>
        </p:nvSpPr>
        <p:spPr>
          <a:xfrm>
            <a:off x="665874" y="686874"/>
            <a:ext cx="2573346" cy="6310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Créer/Supprimer/Consulter les fiches médicale</a:t>
            </a:r>
            <a:endParaRPr lang="fr-T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1652E7B-3B84-46E7-8E1E-A14C353E8801}"/>
              </a:ext>
            </a:extLst>
          </p:cNvPr>
          <p:cNvSpPr/>
          <p:nvPr/>
        </p:nvSpPr>
        <p:spPr>
          <a:xfrm>
            <a:off x="665880" y="1414147"/>
            <a:ext cx="2573346" cy="63103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 Afficher les rendez-vous et les consultation  </a:t>
            </a:r>
            <a:endParaRPr lang="fr-T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221E4A-702A-46CE-8651-A4100A0FE1E2}"/>
              </a:ext>
            </a:extLst>
          </p:cNvPr>
          <p:cNvSpPr/>
          <p:nvPr/>
        </p:nvSpPr>
        <p:spPr>
          <a:xfrm>
            <a:off x="665873" y="2166014"/>
            <a:ext cx="2573352" cy="631039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 Consulter votre profile</a:t>
            </a:r>
            <a:endParaRPr lang="fr-T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D35B62-CD81-49BD-86C7-D8BF981308E0}"/>
              </a:ext>
            </a:extLst>
          </p:cNvPr>
          <p:cNvSpPr/>
          <p:nvPr/>
        </p:nvSpPr>
        <p:spPr>
          <a:xfrm>
            <a:off x="662350" y="2897514"/>
            <a:ext cx="2573346" cy="63103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Deconnexion</a:t>
            </a:r>
            <a:r>
              <a:rPr lang="fr-FR" dirty="0"/>
              <a:t> </a:t>
            </a:r>
            <a:endParaRPr lang="fr-T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59D462-2C35-48D8-B157-CAF68D5B0E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45" y="5931098"/>
            <a:ext cx="2113054" cy="585355"/>
          </a:xfrm>
          <a:prstGeom prst="rect">
            <a:avLst/>
          </a:prstGeom>
        </p:spPr>
      </p:pic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B60B722B-6780-4044-A369-7DF827DC2370}"/>
              </a:ext>
            </a:extLst>
          </p:cNvPr>
          <p:cNvSpPr/>
          <p:nvPr/>
        </p:nvSpPr>
        <p:spPr>
          <a:xfrm>
            <a:off x="8209817" y="212872"/>
            <a:ext cx="495144" cy="576064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31B2A2-88D4-49F3-AAE9-382608AB5999}"/>
              </a:ext>
            </a:extLst>
          </p:cNvPr>
          <p:cNvSpPr/>
          <p:nvPr/>
        </p:nvSpPr>
        <p:spPr>
          <a:xfrm>
            <a:off x="6512048" y="668975"/>
            <a:ext cx="1765839" cy="5853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xxxxx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52FDE6-F67F-4864-B8E2-9982C04C6866}"/>
              </a:ext>
            </a:extLst>
          </p:cNvPr>
          <p:cNvSpPr/>
          <p:nvPr/>
        </p:nvSpPr>
        <p:spPr>
          <a:xfrm>
            <a:off x="6498015" y="1399787"/>
            <a:ext cx="1765839" cy="5853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xxxxx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AFF490-B380-4F98-9666-40C43378CF83}"/>
              </a:ext>
            </a:extLst>
          </p:cNvPr>
          <p:cNvSpPr/>
          <p:nvPr/>
        </p:nvSpPr>
        <p:spPr>
          <a:xfrm>
            <a:off x="6512048" y="2127120"/>
            <a:ext cx="1765839" cy="5853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</a:t>
            </a:r>
            <a:r>
              <a:rPr lang="en-US" dirty="0" err="1">
                <a:solidFill>
                  <a:schemeClr val="tx1"/>
                </a:solidFill>
              </a:rPr>
              <a:t>xxxxxx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C6FC5E-5824-4DBB-944B-A421C8F11FF9}"/>
              </a:ext>
            </a:extLst>
          </p:cNvPr>
          <p:cNvSpPr/>
          <p:nvPr/>
        </p:nvSpPr>
        <p:spPr>
          <a:xfrm>
            <a:off x="6498015" y="2857932"/>
            <a:ext cx="1765839" cy="5853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</a:t>
            </a:r>
            <a:r>
              <a:rPr lang="en-US" dirty="0" err="1">
                <a:solidFill>
                  <a:schemeClr val="tx1"/>
                </a:solidFill>
              </a:rPr>
              <a:t>xxxxxx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0446AE-FD57-4F58-B6B8-A92BCB37A464}"/>
              </a:ext>
            </a:extLst>
          </p:cNvPr>
          <p:cNvSpPr/>
          <p:nvPr/>
        </p:nvSpPr>
        <p:spPr>
          <a:xfrm>
            <a:off x="6512048" y="3574828"/>
            <a:ext cx="1765839" cy="5853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  <a:r>
              <a:rPr lang="en-US">
                <a:solidFill>
                  <a:schemeClr val="tx1"/>
                </a:solidFill>
              </a:rPr>
              <a:t>xxxxxx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F93F09-5345-4491-B12F-ED9348B2B18F}"/>
              </a:ext>
            </a:extLst>
          </p:cNvPr>
          <p:cNvSpPr/>
          <p:nvPr/>
        </p:nvSpPr>
        <p:spPr>
          <a:xfrm>
            <a:off x="6498015" y="4305640"/>
            <a:ext cx="1765839" cy="5853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  <a:r>
              <a:rPr lang="en-US">
                <a:solidFill>
                  <a:schemeClr val="tx1"/>
                </a:solidFill>
              </a:rPr>
              <a:t>xxxxxx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32C849-14A4-4D84-A210-D9E1601D4F9A}"/>
              </a:ext>
            </a:extLst>
          </p:cNvPr>
          <p:cNvCxnSpPr>
            <a:cxnSpLocks/>
          </p:cNvCxnSpPr>
          <p:nvPr/>
        </p:nvCxnSpPr>
        <p:spPr>
          <a:xfrm>
            <a:off x="4103727" y="756237"/>
            <a:ext cx="7746" cy="427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F8014D-F3AC-4431-B1B0-A52CB6113512}"/>
              </a:ext>
            </a:extLst>
          </p:cNvPr>
          <p:cNvSpPr txBox="1"/>
          <p:nvPr/>
        </p:nvSpPr>
        <p:spPr>
          <a:xfrm>
            <a:off x="4256149" y="756237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Nom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A24519-D9F2-4ABD-A4F4-FE5AACEBC8B3}"/>
              </a:ext>
            </a:extLst>
          </p:cNvPr>
          <p:cNvSpPr txBox="1"/>
          <p:nvPr/>
        </p:nvSpPr>
        <p:spPr>
          <a:xfrm>
            <a:off x="4256149" y="1492409"/>
            <a:ext cx="1023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Prénom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Rounded Rectangle 29">
            <a:extLst>
              <a:ext uri="{FF2B5EF4-FFF2-40B4-BE49-F238E27FC236}">
                <a16:creationId xmlns:a16="http://schemas.microsoft.com/office/drawing/2014/main" id="{59B82AD5-AFB2-4D44-B1BC-5CC88DAE4767}"/>
              </a:ext>
            </a:extLst>
          </p:cNvPr>
          <p:cNvSpPr/>
          <p:nvPr/>
        </p:nvSpPr>
        <p:spPr>
          <a:xfrm>
            <a:off x="4920929" y="5187364"/>
            <a:ext cx="2520280" cy="585356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E0F375-B065-41BD-9763-8D1CEB797A6C}"/>
              </a:ext>
            </a:extLst>
          </p:cNvPr>
          <p:cNvSpPr txBox="1"/>
          <p:nvPr/>
        </p:nvSpPr>
        <p:spPr>
          <a:xfrm>
            <a:off x="5734549" y="529791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Modifier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3DE711-3553-42C0-8769-95260B9B9548}"/>
              </a:ext>
            </a:extLst>
          </p:cNvPr>
          <p:cNvSpPr txBox="1"/>
          <p:nvPr/>
        </p:nvSpPr>
        <p:spPr>
          <a:xfrm>
            <a:off x="4302060" y="2161342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CIN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9FFBC9-6FDF-4F34-9BC8-44EB9CCD86F2}"/>
              </a:ext>
            </a:extLst>
          </p:cNvPr>
          <p:cNvSpPr txBox="1"/>
          <p:nvPr/>
        </p:nvSpPr>
        <p:spPr>
          <a:xfrm>
            <a:off x="4219050" y="2857821"/>
            <a:ext cx="1644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Votre adresse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C1BCED-9620-4481-A208-6F0C277CAD8F}"/>
              </a:ext>
            </a:extLst>
          </p:cNvPr>
          <p:cNvSpPr txBox="1"/>
          <p:nvPr/>
        </p:nvSpPr>
        <p:spPr>
          <a:xfrm>
            <a:off x="4256149" y="3609160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E-mail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A0CE08-7C99-4C50-8505-26F87CC7CB37}"/>
              </a:ext>
            </a:extLst>
          </p:cNvPr>
          <p:cNvSpPr txBox="1"/>
          <p:nvPr/>
        </p:nvSpPr>
        <p:spPr>
          <a:xfrm>
            <a:off x="4208169" y="4182160"/>
            <a:ext cx="191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Numéro de téléphone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1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350</Words>
  <Application>Microsoft Office PowerPoint</Application>
  <PresentationFormat>On-screen Show (4:3)</PresentationFormat>
  <Paragraphs>155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</dc:creator>
  <cp:lastModifiedBy>radhwen</cp:lastModifiedBy>
  <cp:revision>72</cp:revision>
  <dcterms:created xsi:type="dcterms:W3CDTF">2018-10-27T15:47:18Z</dcterms:created>
  <dcterms:modified xsi:type="dcterms:W3CDTF">2018-11-04T20:09:40Z</dcterms:modified>
</cp:coreProperties>
</file>