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05T00:32:45" idx="1">
    <p:pos x="23" y="58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54880" y="2306880"/>
            <a:ext cx="882540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D5299AB8-12A4-4EAD-952A-8822A36627E4}" type="datetime">
              <a:rPr lang="fr-FR" sz="11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08/11/2018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65AC185-1DE8-4BE3-9E2B-869F0E5AC81C}" type="slidenum">
              <a:rPr lang="fr-FR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‹N°›</a:t>
            </a:fld>
            <a:endParaRPr lang="fr-FR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9739338" y="164305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Entrer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Saisir A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dhérent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6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4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Valider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Modifier A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dhérent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29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Achour</a:t>
            </a:r>
          </a:p>
        </p:txBody>
      </p:sp>
      <p:sp>
        <p:nvSpPr>
          <p:cNvPr id="132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Salma</a:t>
            </a:r>
          </a:p>
        </p:txBody>
      </p:sp>
      <p:sp>
        <p:nvSpPr>
          <p:cNvPr id="134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Salma_Ach</a:t>
            </a:r>
          </a:p>
        </p:txBody>
      </p:sp>
      <p:sp>
        <p:nvSpPr>
          <p:cNvPr id="135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>
                <a:latin typeface="Arial"/>
              </a:rPr>
              <a:t>*******</a:t>
            </a:r>
          </a:p>
        </p:txBody>
      </p:sp>
      <p:sp>
        <p:nvSpPr>
          <p:cNvPr id="136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7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Enregistrer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Saisir coach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2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50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Valider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Modifier coach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55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Sghayer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Kosay</a:t>
            </a:r>
          </a:p>
        </p:txBody>
      </p:sp>
      <p:sp>
        <p:nvSpPr>
          <p:cNvPr id="160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Kosay_Sgh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******</a:t>
            </a:r>
          </a:p>
        </p:txBody>
      </p:sp>
      <p:sp>
        <p:nvSpPr>
          <p:cNvPr id="162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3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Enregistrer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Saisir diététiciens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68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6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Valider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Modifier diététiciens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81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Sasi</a:t>
            </a:r>
          </a:p>
        </p:txBody>
      </p:sp>
      <p:sp>
        <p:nvSpPr>
          <p:cNvPr id="184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Radwen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Radwen_Sas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******</a:t>
            </a:r>
          </a:p>
        </p:txBody>
      </p:sp>
      <p:sp>
        <p:nvSpPr>
          <p:cNvPr id="188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9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Enregistrer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Saisir médecin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2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Valider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Modifier médecin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07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Lahsini</a:t>
            </a:r>
          </a:p>
        </p:txBody>
      </p:sp>
      <p:sp>
        <p:nvSpPr>
          <p:cNvPr id="210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Majdi</a:t>
            </a:r>
          </a:p>
        </p:txBody>
      </p:sp>
      <p:sp>
        <p:nvSpPr>
          <p:cNvPr id="212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Majdi_Lah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>
                <a:latin typeface="Arial"/>
              </a:rPr>
              <a:t>******</a:t>
            </a:r>
          </a:p>
        </p:txBody>
      </p:sp>
      <p:sp>
        <p:nvSpPr>
          <p:cNvPr id="214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15" name="CustomShape 9">
            <a:hlinkClick r:id="rId3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Enregistrer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Saisir Kinésithérapeute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20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221" name="CustomShape 2">
            <a:hlinkClick r:id="rId3" action="ppaction://hlinksldjump"/>
          </p:cNvPr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Déconnexion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28" name="CustomShape 9">
            <a:hlinkClick r:id="rId3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Valider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Modifier Kinésithérapeute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3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90000" y="259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Sliman</a:t>
            </a:r>
          </a:p>
        </p:txBody>
      </p:sp>
      <p:sp>
        <p:nvSpPr>
          <p:cNvPr id="236" name="CustomShape 4"/>
          <p:cNvSpPr/>
          <p:nvPr/>
        </p:nvSpPr>
        <p:spPr>
          <a:xfrm>
            <a:off x="1584000" y="22554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 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4590000" y="3348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Amira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590000" y="4140000"/>
            <a:ext cx="3740400" cy="432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 dirty="0" err="1">
                <a:latin typeface="Arial"/>
              </a:rPr>
              <a:t>Amira_Sli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4590000" y="4932000"/>
            <a:ext cx="3744000" cy="428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******</a:t>
            </a:r>
          </a:p>
        </p:txBody>
      </p:sp>
      <p:sp>
        <p:nvSpPr>
          <p:cNvPr id="240" name="CustomShape 8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1" name="CustomShape 9">
            <a:hlinkClick r:id="rId4" action="ppaction://hlinksldjump"/>
          </p:cNvPr>
          <p:cNvSpPr/>
          <p:nvPr/>
        </p:nvSpPr>
        <p:spPr>
          <a:xfrm>
            <a:off x="5544000" y="576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Enregistrer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10"/>
          <p:cNvSpPr/>
          <p:nvPr/>
        </p:nvSpPr>
        <p:spPr>
          <a:xfrm>
            <a:off x="324000" y="4485960"/>
            <a:ext cx="265716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Mot de passe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1224000" y="3033000"/>
            <a:ext cx="2945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01513"/>
                </a:solidFill>
                <a:latin typeface="Century Gothic"/>
              </a:rPr>
              <a:t>Prénom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1404000" y="3816000"/>
            <a:ext cx="1145160" cy="1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baseline="-33000">
                <a:solidFill>
                  <a:srgbClr val="B01513"/>
                </a:solidFill>
                <a:latin typeface="Century Gothic"/>
              </a:rPr>
              <a:t>Login :</a:t>
            </a: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            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3594600" y="2634480"/>
            <a:ext cx="6263640" cy="668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Aymen_JBH</a:t>
            </a:r>
          </a:p>
        </p:txBody>
      </p:sp>
      <p:sp>
        <p:nvSpPr>
          <p:cNvPr id="55" name="CustomShape 2"/>
          <p:cNvSpPr/>
          <p:nvPr/>
        </p:nvSpPr>
        <p:spPr>
          <a:xfrm>
            <a:off x="3641760" y="3932280"/>
            <a:ext cx="6263640" cy="668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********</a:t>
            </a:r>
          </a:p>
        </p:txBody>
      </p:sp>
      <p:sp>
        <p:nvSpPr>
          <p:cNvPr id="56" name="CustomShape 3"/>
          <p:cNvSpPr/>
          <p:nvPr/>
        </p:nvSpPr>
        <p:spPr>
          <a:xfrm>
            <a:off x="336240" y="2669760"/>
            <a:ext cx="28058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Login:                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62800" y="3904560"/>
            <a:ext cx="33418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B01513"/>
                </a:solidFill>
                <a:latin typeface="Century Gothic"/>
              </a:rPr>
              <a:t>Mot de Passe: 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58" name="CustomShape 5">
            <a:hlinkClick r:id="rId3" action="ppaction://hlinksldjump"/>
          </p:cNvPr>
          <p:cNvSpPr/>
          <p:nvPr/>
        </p:nvSpPr>
        <p:spPr>
          <a:xfrm>
            <a:off x="5328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Connexion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784000" y="51480"/>
            <a:ext cx="1566360" cy="30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Calendrier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6" name="Picture 7"/>
          <p:cNvPicPr/>
          <p:nvPr/>
        </p:nvPicPr>
        <p:blipFill>
          <a:blip r:embed="rId2" cstate="print"/>
          <a:stretch/>
        </p:blipFill>
        <p:spPr>
          <a:xfrm>
            <a:off x="144000" y="144000"/>
            <a:ext cx="1440000" cy="48888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Déconnexion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Retour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702680" y="6192000"/>
            <a:ext cx="2353320" cy="360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>
              <a:latin typeface="Arial"/>
            </a:endParaRPr>
          </a:p>
        </p:txBody>
      </p:sp>
      <p:graphicFrame>
        <p:nvGraphicFramePr>
          <p:cNvPr id="250" name="Table 5"/>
          <p:cNvGraphicFramePr/>
          <p:nvPr/>
        </p:nvGraphicFramePr>
        <p:xfrm>
          <a:off x="1095340" y="857232"/>
          <a:ext cx="10583280" cy="6583680"/>
        </p:xfrm>
        <a:graphic>
          <a:graphicData uri="http://schemas.openxmlformats.org/drawingml/2006/table">
            <a:tbl>
              <a:tblPr/>
              <a:tblGrid>
                <a:gridCol w="1175400"/>
                <a:gridCol w="1363680"/>
                <a:gridCol w="1337400"/>
                <a:gridCol w="732600"/>
                <a:gridCol w="1245600"/>
                <a:gridCol w="750960"/>
                <a:gridCol w="1813320"/>
                <a:gridCol w="1392120"/>
                <a:gridCol w="772200"/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endParaRPr lang="fr-FR" sz="1800" b="0" strike="noStrike" spc="-1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fr-FR" sz="1800" b="0" strike="noStrike" spc="-1">
                          <a:latin typeface="Arial"/>
                        </a:rPr>
                        <a:t>Jour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 dirty="0">
                        <a:latin typeface="Arial"/>
                      </a:endParaRPr>
                    </a:p>
                    <a:p>
                      <a:r>
                        <a:rPr lang="fr-FR" sz="1800" b="0" strike="noStrike" spc="-1" dirty="0">
                          <a:latin typeface="Arial"/>
                        </a:rPr>
                        <a:t>Date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 dirty="0">
                        <a:latin typeface="Arial"/>
                      </a:endParaRPr>
                    </a:p>
                    <a:p>
                      <a:r>
                        <a:rPr lang="fr-FR" sz="1800" b="0" strike="noStrike" spc="-1" dirty="0">
                          <a:latin typeface="Arial"/>
                        </a:rPr>
                        <a:t> Séance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 dirty="0">
                        <a:latin typeface="Arial"/>
                      </a:endParaRPr>
                    </a:p>
                    <a:p>
                      <a:r>
                        <a:rPr lang="fr-FR" sz="1800" b="0" strike="noStrike" spc="-1" dirty="0">
                          <a:latin typeface="Arial"/>
                        </a:rPr>
                        <a:t>Heur Séance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 dirty="0">
                        <a:latin typeface="Arial"/>
                      </a:endParaRPr>
                    </a:p>
                    <a:p>
                      <a:r>
                        <a:rPr lang="fr-FR" sz="1800" b="0" strike="noStrike" spc="-1" dirty="0">
                          <a:latin typeface="Arial"/>
                        </a:rPr>
                        <a:t>Salle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évènement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Heur évènement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Salle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2520"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Lundi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02/11/2018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Gym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08-10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Airo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16-18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520"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 dirty="0">
                          <a:latin typeface="Arial"/>
                        </a:rPr>
                        <a:t>Mardi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 dirty="0">
                          <a:latin typeface="Arial"/>
                        </a:rPr>
                        <a:t>03/11/2018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Dance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520"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Mercredi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 dirty="0">
                          <a:latin typeface="Arial"/>
                        </a:rPr>
                        <a:t>04/11/2018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yoga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15 -17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520"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Jeudi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05/11/2018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Gym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14-16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520"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Vendredi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06/11/2018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2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Gym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18 -20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2160"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Samedi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07/11/2018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Yoga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08-10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814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14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Gym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09-11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Dimanche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08/11/2018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Airo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10-14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1" name="CustomShape 6"/>
          <p:cNvSpPr/>
          <p:nvPr/>
        </p:nvSpPr>
        <p:spPr>
          <a:xfrm>
            <a:off x="738150" y="8501098"/>
            <a:ext cx="360000" cy="29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1381092" y="6426000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1381092" y="5357826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9"/>
          <p:cNvSpPr/>
          <p:nvPr/>
        </p:nvSpPr>
        <p:spPr>
          <a:xfrm>
            <a:off x="1381092" y="4643446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1381092" y="3929066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1"/>
          <p:cNvSpPr/>
          <p:nvPr/>
        </p:nvSpPr>
        <p:spPr>
          <a:xfrm>
            <a:off x="1381092" y="2928934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2"/>
          <p:cNvSpPr/>
          <p:nvPr/>
        </p:nvSpPr>
        <p:spPr>
          <a:xfrm>
            <a:off x="1381092" y="2143116"/>
            <a:ext cx="3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773280" y="1296000"/>
            <a:ext cx="2106720" cy="639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Calendrier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59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9002520" y="636264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112000" y="5760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Enregistrer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263" name="Table 5"/>
          <p:cNvGraphicFramePr/>
          <p:nvPr/>
        </p:nvGraphicFramePr>
        <p:xfrm>
          <a:off x="1198800" y="3650760"/>
          <a:ext cx="10584720" cy="1920240"/>
        </p:xfrm>
        <a:graphic>
          <a:graphicData uri="http://schemas.openxmlformats.org/drawingml/2006/table">
            <a:tbl>
              <a:tblPr/>
              <a:tblGrid>
                <a:gridCol w="1175400"/>
                <a:gridCol w="1363680"/>
                <a:gridCol w="1337400"/>
                <a:gridCol w="732600"/>
                <a:gridCol w="1245600"/>
                <a:gridCol w="750960"/>
                <a:gridCol w="1813320"/>
                <a:gridCol w="1392120"/>
                <a:gridCol w="773640"/>
              </a:tblGrid>
              <a:tr h="10263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endParaRPr lang="fr-FR" sz="1800" b="0" strike="noStrike" spc="-1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fr-FR" sz="1800" b="0" strike="noStrike" spc="-1">
                          <a:latin typeface="Arial"/>
                        </a:rPr>
                        <a:t>Jour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Date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 Séance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Heur Séance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Salle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évènement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Heur évènement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strike="noStrike" spc="-1">
                        <a:latin typeface="Arial"/>
                      </a:endParaRPr>
                    </a:p>
                    <a:p>
                      <a:r>
                        <a:rPr lang="fr-FR" sz="1800" b="0" strike="noStrike" spc="-1">
                          <a:latin typeface="Arial"/>
                        </a:rPr>
                        <a:t>Salle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8880"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Lundi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02/11/2018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Gym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08-10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96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Airo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16-18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S3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4" name="CustomShape 6"/>
          <p:cNvSpPr/>
          <p:nvPr/>
        </p:nvSpPr>
        <p:spPr>
          <a:xfrm>
            <a:off x="1595406" y="4929198"/>
            <a:ext cx="360000" cy="29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66" name="CustomShape 1"/>
          <p:cNvSpPr/>
          <p:nvPr/>
        </p:nvSpPr>
        <p:spPr>
          <a:xfrm>
            <a:off x="3622680" y="3888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736000" y="2736000"/>
            <a:ext cx="7128000" cy="1872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Voulez-vous vraiment Supprimer ! 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68" name="CustomShape 3">
            <a:hlinkClick r:id="rId3" action="ppaction://hlinksldjump"/>
          </p:cNvPr>
          <p:cNvSpPr/>
          <p:nvPr/>
        </p:nvSpPr>
        <p:spPr>
          <a:xfrm>
            <a:off x="6552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CustomShape 4">
            <a:hlinkClick r:id="rId4" action="ppaction://hlinksldjump"/>
          </p:cNvPr>
          <p:cNvSpPr/>
          <p:nvPr/>
        </p:nvSpPr>
        <p:spPr>
          <a:xfrm>
            <a:off x="3816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Non 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3622680" y="3888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736000" y="2736000"/>
            <a:ext cx="7128000" cy="1872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Voulez-vous vraiment Supprimer ! 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73" name="CustomShape 3">
            <a:hlinkClick r:id="rId3" action="ppaction://hlinksldjump"/>
          </p:cNvPr>
          <p:cNvSpPr/>
          <p:nvPr/>
        </p:nvSpPr>
        <p:spPr>
          <a:xfrm>
            <a:off x="6552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4" name="CustomShape 4">
            <a:hlinkClick r:id="rId4" action="ppaction://hlinksldjump"/>
          </p:cNvPr>
          <p:cNvSpPr/>
          <p:nvPr/>
        </p:nvSpPr>
        <p:spPr>
          <a:xfrm>
            <a:off x="3816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Non 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3622680" y="3888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736000" y="2736000"/>
            <a:ext cx="7128000" cy="1872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Voulez-vous vraiment Supprimer ! 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78" name="CustomShape 3">
            <a:hlinkClick r:id="rId3" action="ppaction://hlinksldjump"/>
          </p:cNvPr>
          <p:cNvSpPr/>
          <p:nvPr/>
        </p:nvSpPr>
        <p:spPr>
          <a:xfrm>
            <a:off x="6552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" name="CustomShape 4">
            <a:hlinkClick r:id="rId4" action="ppaction://hlinksldjump"/>
          </p:cNvPr>
          <p:cNvSpPr/>
          <p:nvPr/>
        </p:nvSpPr>
        <p:spPr>
          <a:xfrm>
            <a:off x="3816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Non 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3622680" y="3888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6000" y="2736000"/>
            <a:ext cx="7128000" cy="1872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Voulez-vous vraiment Supprimer ! 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83" name="CustomShape 3">
            <a:hlinkClick r:id="rId3" action="ppaction://hlinksldjump"/>
          </p:cNvPr>
          <p:cNvSpPr/>
          <p:nvPr/>
        </p:nvSpPr>
        <p:spPr>
          <a:xfrm>
            <a:off x="6552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4" name="CustomShape 4">
            <a:hlinkClick r:id="rId4" action="ppaction://hlinksldjump"/>
          </p:cNvPr>
          <p:cNvSpPr/>
          <p:nvPr/>
        </p:nvSpPr>
        <p:spPr>
          <a:xfrm>
            <a:off x="3816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Non 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3888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736000" y="2736000"/>
            <a:ext cx="7128000" cy="1872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Voulez-vous vraiment Supprimer ! 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552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Oui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" name="CustomShape 4">
            <a:hlinkClick r:id="rId4" action="ppaction://hlinksldjump"/>
          </p:cNvPr>
          <p:cNvSpPr/>
          <p:nvPr/>
        </p:nvSpPr>
        <p:spPr>
          <a:xfrm>
            <a:off x="3816000" y="3816000"/>
            <a:ext cx="2353320" cy="648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Non 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2643182"/>
            <a:ext cx="6840000" cy="1892818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</a:rPr>
              <a:t>Le compte a été supprimer  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096000" y="3786190"/>
            <a:ext cx="1924692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Ok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2643182"/>
            <a:ext cx="6840000" cy="1892818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</a:rPr>
              <a:t>Le compte a été supprimer  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096000" y="3786190"/>
            <a:ext cx="1924692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Ok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2643182"/>
            <a:ext cx="6840000" cy="1892818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</a:rPr>
              <a:t>Le compte a été supprimer  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096000" y="3786190"/>
            <a:ext cx="1924692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Ok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>
            <a:hlinkClick r:id="rId2" action="ppaction://hlinksldjump"/>
          </p:cNvPr>
          <p:cNvSpPr/>
          <p:nvPr/>
        </p:nvSpPr>
        <p:spPr>
          <a:xfrm>
            <a:off x="3430440" y="2880000"/>
            <a:ext cx="518472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Gestion  des comptes 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60" name="Picture 7"/>
          <p:cNvPicPr/>
          <p:nvPr/>
        </p:nvPicPr>
        <p:blipFill>
          <a:blip r:embed="rId3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2" name="CustomShape 3">
            <a:hlinkClick r:id="rId5" action="ppaction://hlinksldjump"/>
          </p:cNvPr>
          <p:cNvSpPr/>
          <p:nvPr/>
        </p:nvSpPr>
        <p:spPr>
          <a:xfrm>
            <a:off x="3430440" y="4284000"/>
            <a:ext cx="518472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Calendrier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2643182"/>
            <a:ext cx="6840000" cy="1892818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</a:rPr>
              <a:t>Le compte a été supprimer  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096000" y="3786190"/>
            <a:ext cx="1924692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Ok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7"/>
          <p:cNvPicPr/>
          <p:nvPr/>
        </p:nvPicPr>
        <p:blipFill>
          <a:blip r:embed="rId2"/>
          <a:stretch/>
        </p:blipFill>
        <p:spPr>
          <a:xfrm>
            <a:off x="144000" y="144000"/>
            <a:ext cx="8352000" cy="2232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3622680" y="2643182"/>
            <a:ext cx="6840000" cy="1892818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FFFFFF"/>
                </a:solidFill>
                <a:latin typeface="Century Gothic"/>
              </a:rPr>
              <a:t>Le compte a été supprimer  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8" name="CustomShape 3">
            <a:hlinkClick r:id="rId3" action="ppaction://hlinksldjump"/>
          </p:cNvPr>
          <p:cNvSpPr/>
          <p:nvPr/>
        </p:nvSpPr>
        <p:spPr>
          <a:xfrm>
            <a:off x="6096000" y="3786190"/>
            <a:ext cx="1924692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</a:rPr>
              <a:t>Ok 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5" name="CustomShape 2">
            <a:hlinkClick r:id="rId4" action="ppaction://hlinksldjump"/>
          </p:cNvPr>
          <p:cNvSpPr/>
          <p:nvPr/>
        </p:nvSpPr>
        <p:spPr>
          <a:xfrm>
            <a:off x="2818440" y="2448000"/>
            <a:ext cx="518472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Les adhérents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6" name="CustomShape 3">
            <a:hlinkClick r:id="rId5" action="ppaction://hlinksldjump"/>
          </p:cNvPr>
          <p:cNvSpPr/>
          <p:nvPr/>
        </p:nvSpPr>
        <p:spPr>
          <a:xfrm>
            <a:off x="2818440" y="3384000"/>
            <a:ext cx="518472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Les coachs sportifs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7" name="CustomShape 4">
            <a:hlinkClick r:id="rId6" action="ppaction://hlinksldjump"/>
          </p:cNvPr>
          <p:cNvSpPr/>
          <p:nvPr/>
        </p:nvSpPr>
        <p:spPr>
          <a:xfrm>
            <a:off x="2818440" y="4284000"/>
            <a:ext cx="518472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Les 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diététiciens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8" name="CustomShape 5">
            <a:hlinkClick r:id="rId7" action="ppaction://hlinksldjump"/>
          </p:cNvPr>
          <p:cNvSpPr/>
          <p:nvPr/>
        </p:nvSpPr>
        <p:spPr>
          <a:xfrm>
            <a:off x="2818440" y="5163480"/>
            <a:ext cx="5173560" cy="66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Les médecins Nutritionnistes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9" name="CustomShape 6">
            <a:hlinkClick r:id="rId8" action="ppaction://hlinksldjump"/>
          </p:cNvPr>
          <p:cNvSpPr/>
          <p:nvPr/>
        </p:nvSpPr>
        <p:spPr>
          <a:xfrm>
            <a:off x="2818440" y="6048000"/>
            <a:ext cx="5173560" cy="66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Les Kinésithérapeutes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72" name="Table 2"/>
          <p:cNvGraphicFramePr/>
          <p:nvPr/>
        </p:nvGraphicFramePr>
        <p:xfrm>
          <a:off x="1584000" y="2983320"/>
          <a:ext cx="9864000" cy="143964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1720"/>
                <a:gridCol w="1971720"/>
                <a:gridCol w="1977120"/>
              </a:tblGrid>
              <a:tr h="7196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Nom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Prénom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Login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Mot de passe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Achour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Salma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Salma_Ach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*****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3" name="CustomShape 3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Liste A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dhérent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304000" y="3816000"/>
            <a:ext cx="5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5">
            <a:hlinkClick r:id="rId4" action="ppaction://hlinksldjump"/>
          </p:cNvPr>
          <p:cNvSpPr/>
          <p:nvPr/>
        </p:nvSpPr>
        <p:spPr>
          <a:xfrm>
            <a:off x="8496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Supprimer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6" name="CustomShape 6">
            <a:hlinkClick r:id="rId5" action="ppaction://hlinksldjump"/>
          </p:cNvPr>
          <p:cNvSpPr/>
          <p:nvPr/>
        </p:nvSpPr>
        <p:spPr>
          <a:xfrm>
            <a:off x="5472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7" name="CustomShape 7">
            <a:hlinkClick r:id="rId6" action="ppaction://hlinksldjump"/>
          </p:cNvPr>
          <p:cNvSpPr/>
          <p:nvPr/>
        </p:nvSpPr>
        <p:spPr>
          <a:xfrm>
            <a:off x="2520000" y="5400000"/>
            <a:ext cx="2138400" cy="666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Ajouter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8719920" y="640332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7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1584000" y="2983320"/>
          <a:ext cx="9864000" cy="143964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1720"/>
                <a:gridCol w="1971720"/>
                <a:gridCol w="1977120"/>
              </a:tblGrid>
              <a:tr h="7196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Nom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Prénom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Login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Mot de passe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Sghayer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Kosay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Kosay_Sgh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*****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Liste coachs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304000" y="3816000"/>
            <a:ext cx="5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5">
            <a:hlinkClick r:id="rId4" action="ppaction://hlinksldjump"/>
          </p:cNvPr>
          <p:cNvSpPr/>
          <p:nvPr/>
        </p:nvSpPr>
        <p:spPr>
          <a:xfrm>
            <a:off x="8496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Supprimer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5" name="CustomShape 6">
            <a:hlinkClick r:id="rId5" action="ppaction://hlinksldjump"/>
          </p:cNvPr>
          <p:cNvSpPr/>
          <p:nvPr/>
        </p:nvSpPr>
        <p:spPr>
          <a:xfrm>
            <a:off x="5472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86" name="CustomShape 7">
            <a:hlinkClick r:id="rId6" action="ppaction://hlinksldjump"/>
          </p:cNvPr>
          <p:cNvSpPr/>
          <p:nvPr/>
        </p:nvSpPr>
        <p:spPr>
          <a:xfrm>
            <a:off x="2520000" y="5400000"/>
            <a:ext cx="2138400" cy="666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Ajouter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8719920" y="640332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7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1584000" y="2983320"/>
          <a:ext cx="9864000" cy="143964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1720"/>
                <a:gridCol w="1971720"/>
                <a:gridCol w="1977120"/>
              </a:tblGrid>
              <a:tr h="7196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Nom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Prénom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Login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Mot de passe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Sasi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Radwen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Radwen_Sas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*****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Liste diététicien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304000" y="3816000"/>
            <a:ext cx="5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>
            <a:hlinkClick r:id="rId4" action="ppaction://hlinksldjump"/>
          </p:cNvPr>
          <p:cNvSpPr/>
          <p:nvPr/>
        </p:nvSpPr>
        <p:spPr>
          <a:xfrm>
            <a:off x="8496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Supprimer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94" name="CustomShape 6">
            <a:hlinkClick r:id="rId5" action="ppaction://hlinksldjump"/>
          </p:cNvPr>
          <p:cNvSpPr/>
          <p:nvPr/>
        </p:nvSpPr>
        <p:spPr>
          <a:xfrm>
            <a:off x="5472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5" name="CustomShape 7">
            <a:hlinkClick r:id="rId6" action="ppaction://hlinksldjump"/>
          </p:cNvPr>
          <p:cNvSpPr/>
          <p:nvPr/>
        </p:nvSpPr>
        <p:spPr>
          <a:xfrm>
            <a:off x="2520000" y="5400000"/>
            <a:ext cx="2138400" cy="666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Ajouter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8719920" y="640332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7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98" name="CustomShape 1">
            <a:hlinkClick r:id="rId3" action="ppaction://hlinksldjump"/>
          </p:cNvPr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584000" y="2983320"/>
          <a:ext cx="9864000" cy="143964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1720"/>
                <a:gridCol w="1971720"/>
                <a:gridCol w="1977120"/>
              </a:tblGrid>
              <a:tr h="7196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Nom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Prénom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Login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Mot de passe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Lahsini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Majdi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Lahsini_Maj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*****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Noto Sans CJK SC Regular"/>
              </a:rPr>
              <a:t>Liste médecin</a:t>
            </a: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304000" y="3816000"/>
            <a:ext cx="5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>
            <a:hlinkClick r:id="rId4" action="ppaction://hlinksldjump"/>
          </p:cNvPr>
          <p:cNvSpPr/>
          <p:nvPr/>
        </p:nvSpPr>
        <p:spPr>
          <a:xfrm>
            <a:off x="8496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Supprimer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3" name="CustomShape 6">
            <a:hlinkClick r:id="rId5" action="ppaction://hlinksldjump"/>
          </p:cNvPr>
          <p:cNvSpPr/>
          <p:nvPr/>
        </p:nvSpPr>
        <p:spPr>
          <a:xfrm>
            <a:off x="5472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4" name="CustomShape 7">
            <a:hlinkClick r:id="rId6" action="ppaction://hlinksldjump"/>
          </p:cNvPr>
          <p:cNvSpPr/>
          <p:nvPr/>
        </p:nvSpPr>
        <p:spPr>
          <a:xfrm>
            <a:off x="2520000" y="5400000"/>
            <a:ext cx="2138400" cy="666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Ajouter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8719920" y="640332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7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7"/>
          <p:cNvPicPr/>
          <p:nvPr/>
        </p:nvPicPr>
        <p:blipFill>
          <a:blip r:embed="rId2"/>
          <a:stretch/>
        </p:blipFill>
        <p:spPr>
          <a:xfrm>
            <a:off x="2018160" y="318600"/>
            <a:ext cx="6857640" cy="19126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0239120" y="6400800"/>
            <a:ext cx="174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Déconnexion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1584000" y="2983320"/>
          <a:ext cx="9864000" cy="143964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1720"/>
                <a:gridCol w="1971720"/>
                <a:gridCol w="1977120"/>
              </a:tblGrid>
              <a:tr h="7196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Nom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Prénom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Login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Mot de passe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Sliman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Amira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Amira_Sli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800" b="0" strike="noStrike" spc="-1">
                          <a:latin typeface="Arial"/>
                        </a:rPr>
                        <a:t>*****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9" name="CustomShape 3"/>
          <p:cNvSpPr/>
          <p:nvPr/>
        </p:nvSpPr>
        <p:spPr>
          <a:xfrm>
            <a:off x="9685800" y="1256760"/>
            <a:ext cx="2142360" cy="66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entury Gothic"/>
                <a:ea typeface="Noto Sans CJK SC Regular"/>
              </a:rPr>
              <a:t>Liste 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ea typeface="Noto Sans CJK SC Regular"/>
              </a:rPr>
              <a:t>Kinésithérapeute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304000" y="3816000"/>
            <a:ext cx="5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5">
            <a:hlinkClick r:id="rId4" action="ppaction://hlinksldjump"/>
          </p:cNvPr>
          <p:cNvSpPr/>
          <p:nvPr/>
        </p:nvSpPr>
        <p:spPr>
          <a:xfrm>
            <a:off x="8496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Supprimer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2" name="CustomShape 6">
            <a:hlinkClick r:id="rId5" action="ppaction://hlinksldjump"/>
          </p:cNvPr>
          <p:cNvSpPr/>
          <p:nvPr/>
        </p:nvSpPr>
        <p:spPr>
          <a:xfrm>
            <a:off x="5472000" y="5400000"/>
            <a:ext cx="2142360" cy="66852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Modifier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3" name="CustomShape 7">
            <a:hlinkClick r:id="rId6" action="ppaction://hlinksldjump"/>
          </p:cNvPr>
          <p:cNvSpPr/>
          <p:nvPr/>
        </p:nvSpPr>
        <p:spPr>
          <a:xfrm>
            <a:off x="2520000" y="5400000"/>
            <a:ext cx="2138400" cy="66600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</a:rPr>
              <a:t>Ajouter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8719920" y="640332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hlinkClick r:id="rId7" action="ppaction://hlinksldjump"/>
              </a:rPr>
              <a:t>Retour</a:t>
            </a: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380</Words>
  <Application>LibreOffice/6.0.3.2$Linux_X86_64 LibreOffice_project/00m0$Build-2</Application>
  <PresentationFormat>Personnalisé</PresentationFormat>
  <Paragraphs>347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JBH</dc:creator>
  <dc:description/>
  <cp:lastModifiedBy>Utilisateur Windows</cp:lastModifiedBy>
  <cp:revision>56</cp:revision>
  <dcterms:created xsi:type="dcterms:W3CDTF">2014-09-12T17:24:29Z</dcterms:created>
  <dcterms:modified xsi:type="dcterms:W3CDTF">2018-11-08T00:18:24Z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