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0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235-BDD7-4E2D-9942-18E23C44A52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F885-9270-4740-B0CC-250CF7DB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74" y="476672"/>
            <a:ext cx="6840722" cy="1895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2" y="3176972"/>
            <a:ext cx="763284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3" y="4499828"/>
            <a:ext cx="76328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2708388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d’utilisateur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2" y="413049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passe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4599" y="60305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Mot de passe oublié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06695" y="5495585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50437" y="560359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</a:t>
            </a:r>
            <a:r>
              <a:rPr lang="fr-FR" b="1" dirty="0" smtClean="0">
                <a:solidFill>
                  <a:schemeClr val="bg1"/>
                </a:solidFill>
              </a:rPr>
              <a:t>ogin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543843" y="1267637"/>
            <a:ext cx="3888432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13576" y="13756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Calendrier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43" y="2589469"/>
            <a:ext cx="3913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88" y="3928892"/>
            <a:ext cx="3913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87824" y="2717570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Gestions des fiches diététique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1840" y="4049026"/>
            <a:ext cx="29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 les fiches médicaux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rPr>
              <a:t>sloga</a:t>
            </a:r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97207"/>
              </p:ext>
            </p:extLst>
          </p:nvPr>
        </p:nvGraphicFramePr>
        <p:xfrm>
          <a:off x="1524000" y="1844824"/>
          <a:ext cx="6095999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68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15983" y="3494179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76056" y="3481959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99892" y="4387084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5162" y="2420888"/>
            <a:ext cx="36057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9713" y="358997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3602191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6760" y="449509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rPr>
              <a:t>a</a:t>
            </a:r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07903" y="718024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93870" y="1448836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7903" y="217616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3870" y="2906981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07903" y="3623877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93870" y="435468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3206" y="82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4925" y="1577136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14925" y="2279535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Date  de l’ajout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4925" y="3010347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Poids (Kg)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4925" y="3727243"/>
            <a:ext cx="66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14925" y="4453148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~Calorie/semaine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14925" y="821390"/>
            <a:ext cx="0" cy="400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73791" y="5148022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01616" y="52560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Ajouter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rPr>
              <a:t>a</a:t>
            </a:r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07903" y="718024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93870" y="1448836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7903" y="217616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3870" y="2906981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07903" y="3623877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93870" y="435468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3206" y="82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4925" y="1577136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14925" y="2279535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Date  de l’ajout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4925" y="3010347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Poids (Kg)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4925" y="3727243"/>
            <a:ext cx="66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14925" y="4453148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~Calorie/semaine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14925" y="821390"/>
            <a:ext cx="0" cy="400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73791" y="5148022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01616" y="52560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6692" y="823760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66692" y="1537173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66692" y="226781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66692" y="301034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66692" y="3727243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66692" y="4458055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rPr>
              <a:t>a</a:t>
            </a:r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07903" y="718024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93870" y="1448836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7903" y="217616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3870" y="2906981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07903" y="3623877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93870" y="4354689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3206" y="82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4925" y="1577136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14925" y="2279535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Date  de l’ajout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4925" y="3010347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Poids (Kg)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4925" y="3727243"/>
            <a:ext cx="66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14925" y="4453148"/>
            <a:ext cx="183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~Calorie/semaine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14925" y="821390"/>
            <a:ext cx="0" cy="400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73791" y="5148022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01616" y="52560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Suprimer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6692" y="823760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66692" y="1537173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66692" y="226781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66692" y="301034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66692" y="3727243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66692" y="4458055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2656"/>
            <a:ext cx="8496944" cy="6264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</a:rPr>
              <a:t>a</a:t>
            </a:r>
            <a:endParaRPr lang="en-US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89240"/>
            <a:ext cx="3153696" cy="8736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49315" y="2420888"/>
            <a:ext cx="36004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18810" y="2524254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de la fiche médicale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19705" y="2394279"/>
            <a:ext cx="0" cy="55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73791" y="5148022"/>
            <a:ext cx="2520280" cy="585356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07904" y="5256034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Consulter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444" y="827420"/>
            <a:ext cx="299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Consulter les fiches médicaux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95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</dc:creator>
  <cp:lastModifiedBy>p</cp:lastModifiedBy>
  <cp:revision>11</cp:revision>
  <dcterms:created xsi:type="dcterms:W3CDTF">2018-10-27T15:47:18Z</dcterms:created>
  <dcterms:modified xsi:type="dcterms:W3CDTF">2018-10-28T19:53:41Z</dcterms:modified>
</cp:coreProperties>
</file>