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0" r:id="rId1"/>
  </p:sldMasterIdLst>
  <p:notesMasterIdLst>
    <p:notesMasterId r:id="rId4"/>
  </p:notesMasterIdLst>
  <p:sldIdLst>
    <p:sldId id="278" r:id="rId2"/>
    <p:sldId id="279" r:id="rId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660" y="7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0326" y="1149361"/>
            <a:ext cx="5385816" cy="1225296"/>
          </a:xfrm>
        </p:spPr>
        <p:txBody>
          <a:bodyPr/>
          <a:lstStyle/>
          <a:p>
            <a:r>
              <a:rPr lang="en-US" sz="3600" dirty="0"/>
              <a:t>Ordering food in Tuwaiq Academy</a:t>
            </a:r>
            <a:br>
              <a:rPr lang="en-US" sz="3600" dirty="0"/>
            </a:br>
            <a:r>
              <a:rPr lang="en-US" sz="1400" dirty="0"/>
              <a:t>backend website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828420"/>
            <a:ext cx="3493008" cy="878908"/>
          </a:xfrm>
        </p:spPr>
        <p:txBody>
          <a:bodyPr/>
          <a:lstStyle/>
          <a:p>
            <a:r>
              <a:rPr lang="en-US" dirty="0" err="1"/>
              <a:t>Majd</a:t>
            </a:r>
            <a:r>
              <a:rPr lang="en-US" dirty="0"/>
              <a:t> Naser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486" y="864992"/>
            <a:ext cx="5693664" cy="3122168"/>
          </a:xfrm>
        </p:spPr>
        <p:txBody>
          <a:bodyPr/>
          <a:lstStyle/>
          <a:p>
            <a:r>
              <a:rPr lang="en-US" sz="4000" dirty="0">
                <a:latin typeface="Arial Black" panose="020B0A04020102020204" pitchFamily="34" charset="0"/>
              </a:rPr>
              <a:t>Introduction</a:t>
            </a:r>
          </a:p>
          <a:p>
            <a:r>
              <a:rPr lang="en-US" dirty="0"/>
              <a:t>Ordering food in Tuwaiq academy is a website that can help All in Tuwaiq academy to make order online for reduce their time and effort in breaks time. This website allows users to register as a merchant to add products or users to order food and drink to be ready in breaks.</a:t>
            </a:r>
          </a:p>
          <a:p>
            <a:r>
              <a:rPr lang="ar-SA" dirty="0"/>
              <a:t> </a:t>
            </a:r>
            <a:endParaRPr lang="en-US" dirty="0"/>
          </a:p>
          <a:p>
            <a:endParaRPr lang="en-US" sz="3200" dirty="0"/>
          </a:p>
          <a:p>
            <a:r>
              <a:rPr lang="en-US" sz="3200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{1DE4DA23-7100-44CA-BBF9-D5F0437C640A}tf78438558_win32</Template>
  <TotalTime>0</TotalTime>
  <Words>69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Sabon Next LT</vt:lpstr>
      <vt:lpstr>Office Theme</vt:lpstr>
      <vt:lpstr>Ordering food in Tuwaiq Academy backend website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2022-08-24T23:12:15Z</dcterms:created>
  <dcterms:modified xsi:type="dcterms:W3CDTF">2022-08-24T23:18:18Z</dcterms:modified>
</cp:coreProperties>
</file>