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9" r:id="rId1"/>
  </p:sldMasterIdLst>
  <p:sldIdLst>
    <p:sldId id="268" r:id="rId2"/>
    <p:sldId id="473" r:id="rId3"/>
    <p:sldId id="470" r:id="rId4"/>
    <p:sldId id="469" r:id="rId5"/>
    <p:sldId id="475" r:id="rId6"/>
    <p:sldId id="472" r:id="rId7"/>
    <p:sldId id="474" r:id="rId8"/>
    <p:sldId id="471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6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6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73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60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60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8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617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016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810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49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580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7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7F33D6-8D70-4E44-859B-9E8D3D6062ED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6AD6F-7421-4B62-BF57-07C1C79B48C4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54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flutter.dev/assets/images/docs/cookbook/effects/DownloadButton.web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lutter | Google Open Source Projects">
            <a:extLst>
              <a:ext uri="{FF2B5EF4-FFF2-40B4-BE49-F238E27FC236}">
                <a16:creationId xmlns:a16="http://schemas.microsoft.com/office/drawing/2014/main" id="{CC7A66C5-E04A-9DF7-D1A9-DB86F7D9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962" y="2864581"/>
            <a:ext cx="2842038" cy="159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445" y="2183151"/>
            <a:ext cx="10058400" cy="210562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Class Exercises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54C2D-8E65-F82D-3869-0C7119A9A507}"/>
              </a:ext>
            </a:extLst>
          </p:cNvPr>
          <p:cNvSpPr txBox="1">
            <a:spLocks/>
          </p:cNvSpPr>
          <p:nvPr/>
        </p:nvSpPr>
        <p:spPr>
          <a:xfrm>
            <a:off x="1209220" y="3993419"/>
            <a:ext cx="10058400" cy="2105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E8D4A9-FB65-3F92-B7B4-3AB65AD0F53D}"/>
              </a:ext>
            </a:extLst>
          </p:cNvPr>
          <p:cNvSpPr txBox="1">
            <a:spLocks/>
          </p:cNvSpPr>
          <p:nvPr/>
        </p:nvSpPr>
        <p:spPr>
          <a:xfrm>
            <a:off x="11271127" y="5951265"/>
            <a:ext cx="641429" cy="3118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Ver 1.0</a:t>
            </a:r>
          </a:p>
        </p:txBody>
      </p:sp>
    </p:spTree>
    <p:extLst>
      <p:ext uri="{BB962C8B-B14F-4D97-AF65-F5344CB8AC3E}">
        <p14:creationId xmlns:p14="http://schemas.microsoft.com/office/powerpoint/2010/main" val="381859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6B1B-580E-D3CE-3077-ACCC02BA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Class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2DA1-1F71-EE4F-CDBC-CA3F70FC4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03570" cy="4023360"/>
          </a:xfrm>
        </p:spPr>
        <p:txBody>
          <a:bodyPr/>
          <a:lstStyle/>
          <a:p>
            <a:r>
              <a:rPr lang="en-IL" dirty="0"/>
              <a:t>Create two new screens to login with phone number.</a:t>
            </a:r>
          </a:p>
          <a:p>
            <a:r>
              <a:rPr lang="en-IL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453DE-B169-22A5-FEE6-94C3226D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25" y="1384300"/>
            <a:ext cx="2349500" cy="488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4C938-8BBA-3B53-82A2-F4E73375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0" y="1346200"/>
            <a:ext cx="2324100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18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BFEC-9086-EA12-457C-847FBF6B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Class Exercise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38310A-0C32-E3D3-D3C6-A969813A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7527" cy="3991730"/>
          </a:xfrm>
        </p:spPr>
        <p:txBody>
          <a:bodyPr/>
          <a:lstStyle/>
          <a:p>
            <a:r>
              <a:rPr lang="en-IL" dirty="0"/>
              <a:t>Create a new screen to download items. </a:t>
            </a:r>
          </a:p>
          <a:p>
            <a:r>
              <a:rPr lang="en-IL" dirty="0"/>
              <a:t>This is only dummy screen. Currently no actual download should occur.</a:t>
            </a:r>
          </a:p>
          <a:p>
            <a:endParaRPr lang="en-IL" dirty="0"/>
          </a:p>
          <a:p>
            <a:r>
              <a:rPr lang="en-IL" dirty="0"/>
              <a:t>Example: </a:t>
            </a:r>
            <a:r>
              <a:rPr lang="en-US" dirty="0">
                <a:hlinkClick r:id="rId2"/>
              </a:rPr>
              <a:t>https://docs.flutter.dev/assets/images/docs/cookbook/effects/DownloadButton.webp</a:t>
            </a:r>
            <a:endParaRPr lang="en-IL" dirty="0"/>
          </a:p>
          <a:p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F2562-E764-2D20-BA5A-77E55769A8A2}"/>
              </a:ext>
            </a:extLst>
          </p:cNvPr>
          <p:cNvSpPr txBox="1"/>
          <p:nvPr/>
        </p:nvSpPr>
        <p:spPr>
          <a:xfrm>
            <a:off x="11993336" y="3714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3D812C-3472-5357-3C9E-FA686C510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568" y="1766038"/>
            <a:ext cx="2694133" cy="4597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C4FD60-0EA0-E80B-CE3C-4751C4323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069" y="1771342"/>
            <a:ext cx="2694133" cy="459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5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7DDC-42F2-9493-3FE0-A4D28138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Class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AF4D-532C-6188-429E-10D2084C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22488" cy="4023360"/>
          </a:xfrm>
        </p:spPr>
        <p:txBody>
          <a:bodyPr>
            <a:normAutofit/>
          </a:bodyPr>
          <a:lstStyle/>
          <a:p>
            <a:r>
              <a:rPr lang="en-IL" dirty="0"/>
              <a:t>Create a new screen, name it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en-IL" dirty="0"/>
              <a:t>.</a:t>
            </a:r>
          </a:p>
          <a:p>
            <a:endParaRPr lang="en-IL" dirty="0"/>
          </a:p>
          <a:p>
            <a:r>
              <a:rPr lang="en-IL" dirty="0"/>
              <a:t>On right button click, another menu appears. </a:t>
            </a:r>
          </a:p>
          <a:p>
            <a:r>
              <a:rPr lang="en-IL" dirty="0"/>
              <a:t>Add back button [from the second screen].</a:t>
            </a:r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2E506-ABD2-2016-ED12-E01A5D3A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033" y="288625"/>
            <a:ext cx="2778648" cy="6018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45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EFC16-B263-DB06-6FE4-0EA9F5CF4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6E25-54D9-687E-8833-1C5A115D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Class 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E7DC-7C51-ACBE-A2C7-131691AF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22488" cy="4023360"/>
          </a:xfrm>
        </p:spPr>
        <p:txBody>
          <a:bodyPr>
            <a:normAutofit/>
          </a:bodyPr>
          <a:lstStyle/>
          <a:p>
            <a:r>
              <a:rPr lang="en-IL" dirty="0"/>
              <a:t>Duplicate screen from previous task. </a:t>
            </a:r>
          </a:p>
          <a:p>
            <a:endParaRPr lang="en-IL" dirty="0"/>
          </a:p>
          <a:p>
            <a:r>
              <a:rPr lang="en-US" dirty="0"/>
              <a:t>At the bottom,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BottomNavigationBar</a:t>
            </a:r>
            <a:br>
              <a:rPr lang="en-US" dirty="0"/>
            </a:br>
            <a:r>
              <a:rPr lang="en-US" dirty="0"/>
              <a:t>Add 3 tabs (Home, Settings, Profile), each with different content.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0C273-B61C-3441-473E-76671AA0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033" y="288625"/>
            <a:ext cx="2778648" cy="6018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45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B2B7-E80C-4CB0-FDEA-0CBB5192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Class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615B-1DEA-00E5-E661-EF309C48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Create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US" dirty="0"/>
              <a:t> </a:t>
            </a:r>
            <a:r>
              <a:rPr lang="en-IL" dirty="0"/>
              <a:t>screen.</a:t>
            </a:r>
          </a:p>
          <a:p>
            <a:r>
              <a:rPr lang="en-IL" dirty="0"/>
              <a:t>Include your photo, contact details &amp; social account links.</a:t>
            </a:r>
          </a:p>
          <a:p>
            <a:endParaRPr lang="he-IL" dirty="0"/>
          </a:p>
          <a:p>
            <a:r>
              <a:rPr lang="en-IL" dirty="0"/>
              <a:t>You may add other information as well.</a:t>
            </a:r>
          </a:p>
        </p:txBody>
      </p:sp>
    </p:spTree>
    <p:extLst>
      <p:ext uri="{BB962C8B-B14F-4D97-AF65-F5344CB8AC3E}">
        <p14:creationId xmlns:p14="http://schemas.microsoft.com/office/powerpoint/2010/main" val="5573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8F03-9312-9927-3D4A-A0340248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Class 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6605-0422-BB94-8D6D-B1E35FEB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Create new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lang="en-IL" dirty="0"/>
              <a:t> screen. Add three dummy toggle buttons.</a:t>
            </a:r>
          </a:p>
          <a:p>
            <a:endParaRPr lang="en-IL" dirty="0"/>
          </a:p>
          <a:p>
            <a:r>
              <a:rPr lang="en-IL" dirty="0"/>
              <a:t>Navigation should work from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r>
              <a:rPr lang="en-IL" dirty="0"/>
              <a:t> screen.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en-IL" dirty="0"/>
              <a:t>\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n-IL" dirty="0"/>
              <a:t>\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Profile</a:t>
            </a:r>
            <a:r>
              <a:rPr lang="en-IL" dirty="0"/>
              <a:t> screens.</a:t>
            </a:r>
          </a:p>
        </p:txBody>
      </p:sp>
    </p:spTree>
    <p:extLst>
      <p:ext uri="{BB962C8B-B14F-4D97-AF65-F5344CB8AC3E}">
        <p14:creationId xmlns:p14="http://schemas.microsoft.com/office/powerpoint/2010/main" val="280335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4C58-B9CD-795C-945C-CBFC84CA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Class 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95A5B-47A7-9423-DFA0-E28259B52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316141" cy="4023360"/>
          </a:xfrm>
        </p:spPr>
        <p:txBody>
          <a:bodyPr/>
          <a:lstStyle/>
          <a:p>
            <a:r>
              <a:rPr lang="en-US" dirty="0"/>
              <a:t>Add screen with items as in the screenshot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EA4C-ED24-2431-C1C3-ECB74BA03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087" y="1214846"/>
            <a:ext cx="2592593" cy="512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507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18853</TotalTime>
  <Words>194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Courier New</vt:lpstr>
      <vt:lpstr>Retrospect</vt:lpstr>
      <vt:lpstr>Class Exercises</vt:lpstr>
      <vt:lpstr>Class Exercise 1</vt:lpstr>
      <vt:lpstr>Class Exercise 2</vt:lpstr>
      <vt:lpstr>Class Exercise 3</vt:lpstr>
      <vt:lpstr>Class Exercise 4</vt:lpstr>
      <vt:lpstr>Class Exercise 5</vt:lpstr>
      <vt:lpstr>Class Exercise 6</vt:lpstr>
      <vt:lpstr>Class Exercise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Student</dc:creator>
  <cp:lastModifiedBy>מגד סלאמה</cp:lastModifiedBy>
  <cp:revision>521</cp:revision>
  <dcterms:created xsi:type="dcterms:W3CDTF">2014-10-13T06:29:55Z</dcterms:created>
  <dcterms:modified xsi:type="dcterms:W3CDTF">2025-06-21T22:42:48Z</dcterms:modified>
</cp:coreProperties>
</file>