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4"/>
  </p:notesMasterIdLst>
  <p:sldIdLst>
    <p:sldId id="256" r:id="rId2"/>
    <p:sldId id="265" r:id="rId3"/>
    <p:sldId id="261" r:id="rId4"/>
    <p:sldId id="262" r:id="rId5"/>
    <p:sldId id="263" r:id="rId6"/>
    <p:sldId id="258" r:id="rId7"/>
    <p:sldId id="266" r:id="rId8"/>
    <p:sldId id="267" r:id="rId9"/>
    <p:sldId id="268" r:id="rId10"/>
    <p:sldId id="259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E7904-5A47-4B99-9BFC-7729B067712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DD1DF-302C-44AE-B5C9-66111B0F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25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5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B370-F725-4C69-A027-D3B028CC131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13DC66-7E8C-4427-A010-16D47D20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vovlkrummet kakadoo Fotolærre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077" r="5917" b="10215"/>
          <a:stretch/>
        </p:blipFill>
        <p:spPr bwMode="auto">
          <a:xfrm>
            <a:off x="7329900" y="0"/>
            <a:ext cx="486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0276" y="897887"/>
            <a:ext cx="450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Kakadoo’s</a:t>
            </a:r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</a:t>
            </a:r>
            <a:endParaRPr lang="en-US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4391" y="4411272"/>
            <a:ext cx="3645550" cy="2080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26"/>
              </a:lnSpc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Eyas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Rizik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208262733</a:t>
            </a:r>
          </a:p>
          <a:p>
            <a:pPr>
              <a:lnSpc>
                <a:spcPts val="3126"/>
              </a:lnSpc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Yakub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Sadran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314892498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126"/>
              </a:lnSpc>
            </a:pP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Salameh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211864954</a:t>
            </a:r>
          </a:p>
          <a:p>
            <a:pPr>
              <a:lnSpc>
                <a:spcPts val="3126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Shady Mansour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211732946</a:t>
            </a:r>
          </a:p>
          <a:p>
            <a:pPr>
              <a:lnSpc>
                <a:spcPts val="3126"/>
              </a:lnSpc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Mohammad Abu Ahmad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314934613</a:t>
            </a:r>
          </a:p>
        </p:txBody>
      </p:sp>
    </p:spTree>
    <p:extLst>
      <p:ext uri="{BB962C8B-B14F-4D97-AF65-F5344CB8AC3E}">
        <p14:creationId xmlns:p14="http://schemas.microsoft.com/office/powerpoint/2010/main" val="177836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4680" y="662940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דרישות לא פונקציונליות: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3492" y="1817660"/>
            <a:ext cx="9733280" cy="35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b="1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זמן תגובה</a:t>
            </a: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המערכת נדרשת לספק זמן תגובה מהיר לכל בקשה, במיוחד כשמדובר בניתוח נתונים המבוצע בגוגל </a:t>
            </a:r>
            <a:r>
              <a:rPr lang="he-IL" kern="1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קולאב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ובשידור נתונים </a:t>
            </a:r>
            <a:r>
              <a:rPr lang="he-IL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ל- 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he-IL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kern="1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b="1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הגנה </a:t>
            </a: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על </a:t>
            </a:r>
            <a:r>
              <a:rPr lang="he-IL" b="1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נתונים</a:t>
            </a: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יש לוודא שהנתונים המאוחסנים </a:t>
            </a:r>
            <a:r>
              <a:rPr lang="he-IL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ב-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he-IL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מוגנים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מפני גישה לא מורשית, הן במהלך </a:t>
            </a:r>
            <a:r>
              <a:rPr lang="he-IL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אחסון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והן במהלך העברה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kern="1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אימות </a:t>
            </a:r>
            <a:r>
              <a:rPr lang="he-IL" b="1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משתמשים: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רק משתמשים מאושרים יכולים לגשת למערכת ולהעלות קבצים או לבצע </a:t>
            </a:r>
            <a:r>
              <a:rPr lang="he-IL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ניתוחים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b="1" kern="1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b="1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קוד </a:t>
            </a: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מודולרי:</a:t>
            </a:r>
            <a:r>
              <a:rPr lang="en-US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המערכת פותחה בצורה מודולרית, כך שניתן להוסיף או לעדכן פיצ'רים בקלות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kern="1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תיעוד ברור:</a:t>
            </a:r>
            <a:r>
              <a:rPr lang="en-US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קוד המערכת והפיצ'רים מתועדים היטב כדי לאפשר תחזוקה עתידית קלה והרחבת המערכת על ידי צוותים אחרים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kern="1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גידול במספר משתמשים</a:t>
            </a:r>
            <a:r>
              <a:rPr lang="en-US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e-IL" b="1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המערכת תוכננה להתמודד עם גידול במספר המשתמשים בו-זמנית, כולל ניהול עיבוד מקבילי של בקשות</a:t>
            </a:r>
            <a:r>
              <a:rPr lang="en-US" kern="1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kern="1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3460" y="609600"/>
            <a:ext cx="663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צורה בה בנינו למשתמש את המערכת: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160" y="1737360"/>
            <a:ext cx="916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בבניית המערכת שלנו למשתמש דאגנו להרבה אלמנטים על מנת שתהיה מערכת יעילה, נוחה וקלה לשימוש כמה שאפשר, כמה מהם: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6985" y="2865120"/>
            <a:ext cx="57775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פונקציונאליות קלה וברורה.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מספר גרפים מספיק לניתוח את כל המידע עבור 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דוחות מפורטים.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גרפים מעוצבים, ברורים וקלים להבנת 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כפתורים ממוקמים במקומות נוחות לשימוש ולעין.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err="1" smtClean="0"/>
              <a:t>צ'אטבוט</a:t>
            </a:r>
            <a:r>
              <a:rPr lang="he-IL" dirty="0"/>
              <a:t> </a:t>
            </a:r>
            <a:r>
              <a:rPr lang="he-IL" dirty="0" smtClean="0"/>
              <a:t>אפקטיבי.</a:t>
            </a:r>
          </a:p>
        </p:txBody>
      </p:sp>
    </p:spTree>
    <p:extLst>
      <p:ext uri="{BB962C8B-B14F-4D97-AF65-F5344CB8AC3E}">
        <p14:creationId xmlns:p14="http://schemas.microsoft.com/office/powerpoint/2010/main" val="37850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32520" y="662940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אתגרים/קשיים: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133600"/>
            <a:ext cx="830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פערי זמן, היה קצת קשה לעמוד בזמנים של הגשת מטלות.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העבודה בסביבה הדרושה (</a:t>
            </a: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he-IL" dirty="0" smtClean="0"/>
              <a:t>), כי סביבה זו חדשה לנו ולקח קצת זמן להתרגל עליה.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העבודה בקבוצות דרש תיאום מדויק של זמן העבודה ושל חלוקת העבודה בין האנשים, במיוחד בגלל שכל אחד נמצא במקום אחר ויש לו את לוח הזמנים שלו.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שלב ההתחברות עם </a:t>
            </a:r>
            <a:r>
              <a:rPr lang="he-IL" dirty="0" smtClean="0"/>
              <a:t>ה</a:t>
            </a:r>
            <a:r>
              <a:rPr lang="he-IL" dirty="0" smtClean="0"/>
              <a:t>-</a:t>
            </a:r>
            <a:r>
              <a:rPr lang="en-US" dirty="0" smtClean="0"/>
              <a:t>DB</a:t>
            </a:r>
            <a:r>
              <a:rPr lang="he-IL" dirty="0" smtClean="0"/>
              <a:t> בזמן אמת.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60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Onshape logo full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60" y="516438"/>
            <a:ext cx="3977640" cy="8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56660" y="2095859"/>
            <a:ext cx="7764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היכרות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עם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ניהול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הפרויקטים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שלנו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ב-</a:t>
            </a:r>
            <a:r>
              <a:rPr lang="he-IL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OnShape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2180" y="3186976"/>
            <a:ext cx="9319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OnShape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היא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ניהול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פרויקטים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מקיפה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שנועדה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לייעל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זרימות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העבודה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שלך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ולשפר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שיתוף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הפעולה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תוכנית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זו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משלב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בצורה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חלקה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אחסון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נתונים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בזמן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אמת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המופעל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ידי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ומאפשר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לך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להעלות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ולנהל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נתוני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התפעול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שלך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ללא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מאמץ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2081" y="678180"/>
            <a:ext cx="642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אחסון נתונים בזמן אמת ב-</a:t>
            </a:r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ar-SA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3313" y="1763792"/>
            <a:ext cx="8581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אחסון אמין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e-IL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OnShape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משתמש בפלטפורמת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החזקה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לספק אחסון נתונים מאובטח בזמן אמת עבור מידע הפרויקט שלך.</a:t>
            </a:r>
          </a:p>
          <a:p>
            <a:pPr algn="r" rtl="1"/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פתרון ניתן </a:t>
            </a:r>
            <a:r>
              <a:rPr lang="he-IL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להרחבה:</a:t>
            </a:r>
          </a:p>
          <a:p>
            <a:pPr algn="r" rtl="1"/>
            <a:endParaRPr lang="he-I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ככל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שהפרויקט שלך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גדל,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משתנה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בצורה חלקה כדי להתאים לצורכי הנתונים הגדלים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שלך מבלי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לפגוע בביצועים.</a:t>
            </a:r>
          </a:p>
          <a:p>
            <a:pPr algn="r" rtl="1"/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עדכונים </a:t>
            </a:r>
            <a:r>
              <a:rPr lang="he-IL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מידיים:</a:t>
            </a:r>
          </a:p>
          <a:p>
            <a:pPr algn="r" rtl="1"/>
            <a:endParaRPr lang="he-I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עם יכולות 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זמן </a:t>
            </a:r>
            <a:r>
              <a:rPr lang="he-IL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אמיתי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הצוות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שלך יכול לגשת לנתוני הפרויקט העדכניים ביותר, ולעודד שיתוף פעולה וקבלת החלטות טובים יותר.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1051" y="693420"/>
            <a:ext cx="4363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מרכיבי המערכת שלנו: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7220" y="2316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2811" y="2164080"/>
            <a:ext cx="45432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קבצי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מצורפים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ניהול יעיל של מידע ואינפורמציה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שימוש </a:t>
            </a:r>
            <a:r>
              <a:rPr lang="he-IL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בצ'אטבוט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חישוב ומציאת תרומה של כל אחד מהמשתמשים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מאגר משתמשים ומידע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4100" y="624840"/>
            <a:ext cx="4504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he-IL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פיצ'רים במערכת שלנו: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6074" y="2049780"/>
            <a:ext cx="49232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אפשרות להורדת גרף של משתמש מסוים כקובץ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ניהול שיחה דרך </a:t>
            </a:r>
            <a:r>
              <a:rPr lang="he-IL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צ'אטבוט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יצירת דוחות מפורטים.</a:t>
            </a:r>
          </a:p>
          <a:p>
            <a:pPr algn="r" rtl="1"/>
            <a:endParaRPr lang="he-IL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הצגת תרומת המשתמש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Contribution</a:t>
            </a: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הצגת תדירות מילים וחיפוש לפי מילה מסוימת.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2560" y="588525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שלנו: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9" y="4031322"/>
            <a:ext cx="4136142" cy="2537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66" y="2321091"/>
            <a:ext cx="4590690" cy="3642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39" y="1126837"/>
            <a:ext cx="4136142" cy="2037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1170" y="727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6873" y="69654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Upload JSON File Page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716873" y="360738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Chatbot</a:t>
            </a:r>
            <a:r>
              <a:rPr lang="en-US" b="1" u="sng" dirty="0" smtClean="0"/>
              <a:t> Page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171266" y="1882755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Select Parameters Page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979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133" y="720439"/>
            <a:ext cx="3934374" cy="5496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7" y="4949874"/>
            <a:ext cx="4191585" cy="1695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93" y="720439"/>
            <a:ext cx="2496932" cy="3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83" y="1475996"/>
            <a:ext cx="7147818" cy="4710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6583" y="595390"/>
            <a:ext cx="8643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דוגמא עבור הצגת גרפים של משתמש מסוים: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7254" y="571500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USE-CASE:</a:t>
            </a:r>
            <a:endParaRPr lang="en-US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1" y="1677727"/>
            <a:ext cx="6127246" cy="45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00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311</TotalTime>
  <Words>494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Gisha</vt:lpstr>
      <vt:lpstr>Symbol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21</cp:revision>
  <dcterms:created xsi:type="dcterms:W3CDTF">2024-08-12T13:31:54Z</dcterms:created>
  <dcterms:modified xsi:type="dcterms:W3CDTF">2024-08-13T14:32:57Z</dcterms:modified>
</cp:coreProperties>
</file>