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6" r:id="rId35"/>
    <p:sldId id="297" r:id="rId36"/>
    <p:sldId id="298" r:id="rId37"/>
    <p:sldId id="299" r:id="rId38"/>
    <p:sldId id="292" r:id="rId39"/>
    <p:sldId id="293" r:id="rId40"/>
    <p:sldId id="294" r:id="rId41"/>
    <p:sldId id="295" r:id="rId42"/>
    <p:sldId id="300" r:id="rId43"/>
    <p:sldId id="301" r:id="rId44"/>
    <p:sldId id="302" r:id="rId45"/>
    <p:sldId id="303" r:id="rId46"/>
    <p:sldId id="274" r:id="rId47"/>
    <p:sldId id="27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A2AC0-84B7-418A-A218-9F8FF7A3018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9ABCAF28-8555-4618-8E61-83B19AA64F6E}">
      <dgm:prSet phldrT="[Text]"/>
      <dgm:spPr/>
      <dgm:t>
        <a:bodyPr/>
        <a:lstStyle/>
        <a:p>
          <a:pPr rtl="1"/>
          <a:r>
            <a:rPr lang="en-US" dirty="0"/>
            <a:t>Representing Tags</a:t>
          </a:r>
          <a:endParaRPr lang="ar-SY" dirty="0"/>
        </a:p>
      </dgm:t>
    </dgm:pt>
    <dgm:pt modelId="{9CE8EB9D-B3BC-4815-BAA6-6D59ACA90084}" type="parTrans" cxnId="{DC0436B9-2034-4B06-9685-44DBB3836396}">
      <dgm:prSet/>
      <dgm:spPr/>
      <dgm:t>
        <a:bodyPr/>
        <a:lstStyle/>
        <a:p>
          <a:pPr rtl="1"/>
          <a:endParaRPr lang="ar-SY"/>
        </a:p>
      </dgm:t>
    </dgm:pt>
    <dgm:pt modelId="{2C26A1EB-6CD8-47CF-8A7C-5496DC82976F}" type="sibTrans" cxnId="{DC0436B9-2034-4B06-9685-44DBB3836396}">
      <dgm:prSet/>
      <dgm:spPr/>
      <dgm:t>
        <a:bodyPr/>
        <a:lstStyle/>
        <a:p>
          <a:pPr rtl="1"/>
          <a:endParaRPr lang="ar-SY"/>
        </a:p>
      </dgm:t>
    </dgm:pt>
    <dgm:pt modelId="{955408A0-C5E7-4790-ABA5-8B41C3B94C95}">
      <dgm:prSet phldrT="[Text]"/>
      <dgm:spPr/>
      <dgm:t>
        <a:bodyPr/>
        <a:lstStyle/>
        <a:p>
          <a:pPr rtl="1"/>
          <a:r>
            <a:rPr lang="en-US" dirty="0"/>
            <a:t>Parsing</a:t>
          </a:r>
          <a:endParaRPr lang="ar-SY" dirty="0"/>
        </a:p>
      </dgm:t>
    </dgm:pt>
    <dgm:pt modelId="{3B69FC19-148F-40E0-B600-3AC8A284E8FE}" type="parTrans" cxnId="{7286E6B3-DF92-4C2F-9C98-3EF03DE9B46C}">
      <dgm:prSet/>
      <dgm:spPr/>
      <dgm:t>
        <a:bodyPr/>
        <a:lstStyle/>
        <a:p>
          <a:pPr rtl="1"/>
          <a:endParaRPr lang="ar-SY"/>
        </a:p>
      </dgm:t>
    </dgm:pt>
    <dgm:pt modelId="{24D188CB-528B-4474-9B77-727AC4E0A251}" type="sibTrans" cxnId="{7286E6B3-DF92-4C2F-9C98-3EF03DE9B46C}">
      <dgm:prSet/>
      <dgm:spPr/>
      <dgm:t>
        <a:bodyPr/>
        <a:lstStyle/>
        <a:p>
          <a:pPr rtl="1"/>
          <a:endParaRPr lang="ar-SY"/>
        </a:p>
      </dgm:t>
    </dgm:pt>
    <dgm:pt modelId="{6C5482F6-73F8-4F88-9275-49630015BD54}">
      <dgm:prSet phldrT="[Text]"/>
      <dgm:spPr/>
      <dgm:t>
        <a:bodyPr/>
        <a:lstStyle/>
        <a:p>
          <a:pPr rtl="1"/>
          <a:r>
            <a:rPr lang="en-US" dirty="0"/>
            <a:t>Drawing</a:t>
          </a:r>
          <a:endParaRPr lang="ar-SY" dirty="0"/>
        </a:p>
      </dgm:t>
    </dgm:pt>
    <dgm:pt modelId="{2ACC2D6D-5F93-4BE5-A722-F6933EEFC48E}" type="parTrans" cxnId="{02F15ADE-10A3-4FC8-B2F2-7071C16B9125}">
      <dgm:prSet/>
      <dgm:spPr/>
      <dgm:t>
        <a:bodyPr/>
        <a:lstStyle/>
        <a:p>
          <a:pPr rtl="1"/>
          <a:endParaRPr lang="ar-SY"/>
        </a:p>
      </dgm:t>
    </dgm:pt>
    <dgm:pt modelId="{79CD6CEA-F3C8-4429-B7BF-DA4ED011EFDF}" type="sibTrans" cxnId="{02F15ADE-10A3-4FC8-B2F2-7071C16B9125}">
      <dgm:prSet/>
      <dgm:spPr/>
      <dgm:t>
        <a:bodyPr/>
        <a:lstStyle/>
        <a:p>
          <a:pPr rtl="1"/>
          <a:endParaRPr lang="ar-SY"/>
        </a:p>
      </dgm:t>
    </dgm:pt>
    <dgm:pt modelId="{C63FE8F1-2A0B-4972-AD61-C35E06D49316}">
      <dgm:prSet phldrT="[Text]"/>
      <dgm:spPr/>
      <dgm:t>
        <a:bodyPr/>
        <a:lstStyle/>
        <a:p>
          <a:pPr rtl="1"/>
          <a:r>
            <a:rPr lang="en-US" dirty="0"/>
            <a:t>Multi Tabs &amp; History</a:t>
          </a:r>
        </a:p>
      </dgm:t>
    </dgm:pt>
    <dgm:pt modelId="{4EC5017B-77BD-4B15-8DAC-A07DBF535F94}" type="parTrans" cxnId="{41F49172-3AA1-4C0E-8FB1-07DD5E720AF3}">
      <dgm:prSet/>
      <dgm:spPr/>
      <dgm:t>
        <a:bodyPr/>
        <a:lstStyle/>
        <a:p>
          <a:pPr rtl="1"/>
          <a:endParaRPr lang="ar-SY"/>
        </a:p>
      </dgm:t>
    </dgm:pt>
    <dgm:pt modelId="{EF1B46E3-66C1-4470-99CA-60D9AD3F0129}" type="sibTrans" cxnId="{41F49172-3AA1-4C0E-8FB1-07DD5E720AF3}">
      <dgm:prSet/>
      <dgm:spPr/>
      <dgm:t>
        <a:bodyPr/>
        <a:lstStyle/>
        <a:p>
          <a:pPr rtl="1"/>
          <a:endParaRPr lang="ar-SY"/>
        </a:p>
      </dgm:t>
    </dgm:pt>
    <dgm:pt modelId="{C2A1AB74-28F3-4498-8CD5-5E79A13FFBA8}">
      <dgm:prSet phldrT="[Text]"/>
      <dgm:spPr/>
      <dgm:t>
        <a:bodyPr/>
        <a:lstStyle/>
        <a:p>
          <a:pPr rtl="1"/>
          <a:r>
            <a:rPr lang="en-US" dirty="0"/>
            <a:t>Game &amp; DOM</a:t>
          </a:r>
        </a:p>
      </dgm:t>
    </dgm:pt>
    <dgm:pt modelId="{47F0E877-2B92-466F-B4CD-A511A3FDB9CF}" type="parTrans" cxnId="{33D20EA0-E9FC-4A6F-800C-A491697E1FD6}">
      <dgm:prSet/>
      <dgm:spPr/>
      <dgm:t>
        <a:bodyPr/>
        <a:lstStyle/>
        <a:p>
          <a:pPr rtl="1"/>
          <a:endParaRPr lang="ar-SY"/>
        </a:p>
      </dgm:t>
    </dgm:pt>
    <dgm:pt modelId="{6EE6BFB3-0CE2-4C3F-97E0-E9B32D6F1ABB}" type="sibTrans" cxnId="{33D20EA0-E9FC-4A6F-800C-A491697E1FD6}">
      <dgm:prSet/>
      <dgm:spPr/>
      <dgm:t>
        <a:bodyPr/>
        <a:lstStyle/>
        <a:p>
          <a:pPr rtl="1"/>
          <a:endParaRPr lang="ar-SY"/>
        </a:p>
      </dgm:t>
    </dgm:pt>
    <dgm:pt modelId="{7D13F36C-4F2E-404A-AFAC-073C867463D5}">
      <dgm:prSet phldrT="[Text]"/>
      <dgm:spPr/>
      <dgm:t>
        <a:bodyPr/>
        <a:lstStyle/>
        <a:p>
          <a:pPr rtl="1"/>
          <a:r>
            <a:rPr lang="en-US" dirty="0"/>
            <a:t>Editor</a:t>
          </a:r>
        </a:p>
      </dgm:t>
    </dgm:pt>
    <dgm:pt modelId="{99DD708D-9DE0-401B-8761-B8CF10CEC391}" type="parTrans" cxnId="{198C8893-E8E3-4B40-A35D-C155AE8102A0}">
      <dgm:prSet/>
      <dgm:spPr/>
      <dgm:t>
        <a:bodyPr/>
        <a:lstStyle/>
        <a:p>
          <a:pPr rtl="1"/>
          <a:endParaRPr lang="ar-SY"/>
        </a:p>
      </dgm:t>
    </dgm:pt>
    <dgm:pt modelId="{A9814256-392B-4206-BEB1-016DF43967DE}" type="sibTrans" cxnId="{198C8893-E8E3-4B40-A35D-C155AE8102A0}">
      <dgm:prSet/>
      <dgm:spPr/>
      <dgm:t>
        <a:bodyPr/>
        <a:lstStyle/>
        <a:p>
          <a:pPr rtl="1"/>
          <a:endParaRPr lang="ar-SY"/>
        </a:p>
      </dgm:t>
    </dgm:pt>
    <dgm:pt modelId="{ED0485F5-C6AE-4122-ACCB-A8128ED84FBC}">
      <dgm:prSet phldrT="[Text]"/>
      <dgm:spPr/>
      <dgm:t>
        <a:bodyPr/>
        <a:lstStyle/>
        <a:p>
          <a:pPr rtl="1"/>
          <a:r>
            <a:rPr lang="en-US" dirty="0"/>
            <a:t>PDF Downloader</a:t>
          </a:r>
        </a:p>
      </dgm:t>
    </dgm:pt>
    <dgm:pt modelId="{1E47F0A5-D0B3-4A05-88AD-D8A6D14116D9}" type="parTrans" cxnId="{C776E9CB-4488-4246-8D69-8F13D99D1820}">
      <dgm:prSet/>
      <dgm:spPr/>
      <dgm:t>
        <a:bodyPr/>
        <a:lstStyle/>
        <a:p>
          <a:pPr rtl="1"/>
          <a:endParaRPr lang="ar-SY"/>
        </a:p>
      </dgm:t>
    </dgm:pt>
    <dgm:pt modelId="{A2DF6B35-F75B-4EE5-A396-A5F4D79F3BD3}" type="sibTrans" cxnId="{C776E9CB-4488-4246-8D69-8F13D99D1820}">
      <dgm:prSet/>
      <dgm:spPr/>
      <dgm:t>
        <a:bodyPr/>
        <a:lstStyle/>
        <a:p>
          <a:pPr rtl="1"/>
          <a:endParaRPr lang="ar-SY"/>
        </a:p>
      </dgm:t>
    </dgm:pt>
    <dgm:pt modelId="{536CA75C-410C-4710-A888-E229AB8BB35D}">
      <dgm:prSet phldrT="[Text]"/>
      <dgm:spPr/>
      <dgm:t>
        <a:bodyPr/>
        <a:lstStyle/>
        <a:p>
          <a:pPr rtl="1"/>
          <a:r>
            <a:rPr lang="en-US" dirty="0"/>
            <a:t>Other extras</a:t>
          </a:r>
        </a:p>
      </dgm:t>
    </dgm:pt>
    <dgm:pt modelId="{37D0633F-6BAD-4A46-BB61-7045A5EF85A4}" type="parTrans" cxnId="{FFC7B1FD-365E-47E6-820D-F3F99D1E67A7}">
      <dgm:prSet/>
      <dgm:spPr/>
      <dgm:t>
        <a:bodyPr/>
        <a:lstStyle/>
        <a:p>
          <a:pPr rtl="1"/>
          <a:endParaRPr lang="ar-SY"/>
        </a:p>
      </dgm:t>
    </dgm:pt>
    <dgm:pt modelId="{C6F3BBBA-F469-4531-8232-0F93D42D5F2E}" type="sibTrans" cxnId="{FFC7B1FD-365E-47E6-820D-F3F99D1E67A7}">
      <dgm:prSet/>
      <dgm:spPr/>
      <dgm:t>
        <a:bodyPr/>
        <a:lstStyle/>
        <a:p>
          <a:pPr rtl="1"/>
          <a:endParaRPr lang="ar-SY"/>
        </a:p>
      </dgm:t>
    </dgm:pt>
    <dgm:pt modelId="{C5EB12B9-AAF3-459C-AA02-1E295B399123}" type="pres">
      <dgm:prSet presAssocID="{E9FA2AC0-84B7-418A-A218-9F8FF7A30186}" presName="Name0" presStyleCnt="0">
        <dgm:presLayoutVars>
          <dgm:dir/>
          <dgm:resizeHandles val="exact"/>
        </dgm:presLayoutVars>
      </dgm:prSet>
      <dgm:spPr/>
    </dgm:pt>
    <dgm:pt modelId="{7115035B-7FD8-4597-840F-0188DC26D8FC}" type="pres">
      <dgm:prSet presAssocID="{E9FA2AC0-84B7-418A-A218-9F8FF7A30186}" presName="arrow" presStyleLbl="bgShp" presStyleIdx="0" presStyleCnt="1"/>
      <dgm:spPr/>
    </dgm:pt>
    <dgm:pt modelId="{7340F38C-2D6C-4E02-ACB0-2828B19E5C3E}" type="pres">
      <dgm:prSet presAssocID="{E9FA2AC0-84B7-418A-A218-9F8FF7A30186}" presName="points" presStyleCnt="0"/>
      <dgm:spPr/>
    </dgm:pt>
    <dgm:pt modelId="{596514BC-7953-4B42-A383-261CAABF19AF}" type="pres">
      <dgm:prSet presAssocID="{9ABCAF28-8555-4618-8E61-83B19AA64F6E}" presName="compositeA" presStyleCnt="0"/>
      <dgm:spPr/>
    </dgm:pt>
    <dgm:pt modelId="{900B486C-9DCA-432B-AC59-5E9DB13B133E}" type="pres">
      <dgm:prSet presAssocID="{9ABCAF28-8555-4618-8E61-83B19AA64F6E}" presName="textA" presStyleLbl="revTx" presStyleIdx="0" presStyleCnt="8">
        <dgm:presLayoutVars>
          <dgm:bulletEnabled val="1"/>
        </dgm:presLayoutVars>
      </dgm:prSet>
      <dgm:spPr/>
    </dgm:pt>
    <dgm:pt modelId="{2AE402E0-6F6D-489B-B2EE-332AD069400A}" type="pres">
      <dgm:prSet presAssocID="{9ABCAF28-8555-4618-8E61-83B19AA64F6E}" presName="circleA" presStyleLbl="node1" presStyleIdx="0" presStyleCnt="8"/>
      <dgm:spPr/>
    </dgm:pt>
    <dgm:pt modelId="{8C9F174A-7E6F-4FB4-A62B-0DF863DCCD9A}" type="pres">
      <dgm:prSet presAssocID="{9ABCAF28-8555-4618-8E61-83B19AA64F6E}" presName="spaceA" presStyleCnt="0"/>
      <dgm:spPr/>
    </dgm:pt>
    <dgm:pt modelId="{A5020065-957C-4EBA-971A-6CC8D2C350A1}" type="pres">
      <dgm:prSet presAssocID="{2C26A1EB-6CD8-47CF-8A7C-5496DC82976F}" presName="space" presStyleCnt="0"/>
      <dgm:spPr/>
    </dgm:pt>
    <dgm:pt modelId="{B67B85EB-35F9-4826-A2C3-7A9402535A7E}" type="pres">
      <dgm:prSet presAssocID="{955408A0-C5E7-4790-ABA5-8B41C3B94C95}" presName="compositeB" presStyleCnt="0"/>
      <dgm:spPr/>
    </dgm:pt>
    <dgm:pt modelId="{37044494-C2E0-436B-8084-5402C47D3E96}" type="pres">
      <dgm:prSet presAssocID="{955408A0-C5E7-4790-ABA5-8B41C3B94C95}" presName="textB" presStyleLbl="revTx" presStyleIdx="1" presStyleCnt="8">
        <dgm:presLayoutVars>
          <dgm:bulletEnabled val="1"/>
        </dgm:presLayoutVars>
      </dgm:prSet>
      <dgm:spPr/>
    </dgm:pt>
    <dgm:pt modelId="{96558B1D-0064-4A44-BFA4-FA98882A4F23}" type="pres">
      <dgm:prSet presAssocID="{955408A0-C5E7-4790-ABA5-8B41C3B94C95}" presName="circleB" presStyleLbl="node1" presStyleIdx="1" presStyleCnt="8"/>
      <dgm:spPr/>
    </dgm:pt>
    <dgm:pt modelId="{9C6E463E-5B4D-43BB-8193-F59CEBEC01E6}" type="pres">
      <dgm:prSet presAssocID="{955408A0-C5E7-4790-ABA5-8B41C3B94C95}" presName="spaceB" presStyleCnt="0"/>
      <dgm:spPr/>
    </dgm:pt>
    <dgm:pt modelId="{7F9A69EB-3F22-4D72-8188-E41AFDF76B47}" type="pres">
      <dgm:prSet presAssocID="{24D188CB-528B-4474-9B77-727AC4E0A251}" presName="space" presStyleCnt="0"/>
      <dgm:spPr/>
    </dgm:pt>
    <dgm:pt modelId="{356A9770-7845-4F94-B41C-F925D653CCA4}" type="pres">
      <dgm:prSet presAssocID="{6C5482F6-73F8-4F88-9275-49630015BD54}" presName="compositeA" presStyleCnt="0"/>
      <dgm:spPr/>
    </dgm:pt>
    <dgm:pt modelId="{EE2B27BB-6917-4A8F-B092-B8A3497F5BA7}" type="pres">
      <dgm:prSet presAssocID="{6C5482F6-73F8-4F88-9275-49630015BD54}" presName="textA" presStyleLbl="revTx" presStyleIdx="2" presStyleCnt="8">
        <dgm:presLayoutVars>
          <dgm:bulletEnabled val="1"/>
        </dgm:presLayoutVars>
      </dgm:prSet>
      <dgm:spPr/>
    </dgm:pt>
    <dgm:pt modelId="{C7CC05F4-5BFC-4033-86E6-D9D3BA2DD1A3}" type="pres">
      <dgm:prSet presAssocID="{6C5482F6-73F8-4F88-9275-49630015BD54}" presName="circleA" presStyleLbl="node1" presStyleIdx="2" presStyleCnt="8"/>
      <dgm:spPr/>
    </dgm:pt>
    <dgm:pt modelId="{92A9AF0B-BB50-4EC9-934E-E8F516FE5ACE}" type="pres">
      <dgm:prSet presAssocID="{6C5482F6-73F8-4F88-9275-49630015BD54}" presName="spaceA" presStyleCnt="0"/>
      <dgm:spPr/>
    </dgm:pt>
    <dgm:pt modelId="{D32438DB-5036-4EF9-B31E-DEFEA2AE346F}" type="pres">
      <dgm:prSet presAssocID="{79CD6CEA-F3C8-4429-B7BF-DA4ED011EFDF}" presName="space" presStyleCnt="0"/>
      <dgm:spPr/>
    </dgm:pt>
    <dgm:pt modelId="{E3567DCB-F491-4E34-AA9B-89DFFE827EEF}" type="pres">
      <dgm:prSet presAssocID="{C63FE8F1-2A0B-4972-AD61-C35E06D49316}" presName="compositeB" presStyleCnt="0"/>
      <dgm:spPr/>
    </dgm:pt>
    <dgm:pt modelId="{4F30742D-9BFF-4217-B46A-30FE8E5F4E03}" type="pres">
      <dgm:prSet presAssocID="{C63FE8F1-2A0B-4972-AD61-C35E06D49316}" presName="textB" presStyleLbl="revTx" presStyleIdx="3" presStyleCnt="8">
        <dgm:presLayoutVars>
          <dgm:bulletEnabled val="1"/>
        </dgm:presLayoutVars>
      </dgm:prSet>
      <dgm:spPr/>
    </dgm:pt>
    <dgm:pt modelId="{9425E52A-5B18-43CF-9261-A795B1F48996}" type="pres">
      <dgm:prSet presAssocID="{C63FE8F1-2A0B-4972-AD61-C35E06D49316}" presName="circleB" presStyleLbl="node1" presStyleIdx="3" presStyleCnt="8"/>
      <dgm:spPr/>
    </dgm:pt>
    <dgm:pt modelId="{7D4B234B-BB2C-45DA-8DC1-944E91B02813}" type="pres">
      <dgm:prSet presAssocID="{C63FE8F1-2A0B-4972-AD61-C35E06D49316}" presName="spaceB" presStyleCnt="0"/>
      <dgm:spPr/>
    </dgm:pt>
    <dgm:pt modelId="{2C23A04B-193A-4084-B1A9-DA079B2C05B0}" type="pres">
      <dgm:prSet presAssocID="{EF1B46E3-66C1-4470-99CA-60D9AD3F0129}" presName="space" presStyleCnt="0"/>
      <dgm:spPr/>
    </dgm:pt>
    <dgm:pt modelId="{302A22B0-B63C-45D0-A55D-3523E9E8461E}" type="pres">
      <dgm:prSet presAssocID="{C2A1AB74-28F3-4498-8CD5-5E79A13FFBA8}" presName="compositeA" presStyleCnt="0"/>
      <dgm:spPr/>
    </dgm:pt>
    <dgm:pt modelId="{F67DE786-A727-46CD-B65A-B6B84CF4F15E}" type="pres">
      <dgm:prSet presAssocID="{C2A1AB74-28F3-4498-8CD5-5E79A13FFBA8}" presName="textA" presStyleLbl="revTx" presStyleIdx="4" presStyleCnt="8">
        <dgm:presLayoutVars>
          <dgm:bulletEnabled val="1"/>
        </dgm:presLayoutVars>
      </dgm:prSet>
      <dgm:spPr/>
    </dgm:pt>
    <dgm:pt modelId="{88E7910D-320D-49BA-8482-3C5B178F98C7}" type="pres">
      <dgm:prSet presAssocID="{C2A1AB74-28F3-4498-8CD5-5E79A13FFBA8}" presName="circleA" presStyleLbl="node1" presStyleIdx="4" presStyleCnt="8"/>
      <dgm:spPr/>
    </dgm:pt>
    <dgm:pt modelId="{75DF3722-2378-4882-8336-916F29B42B4A}" type="pres">
      <dgm:prSet presAssocID="{C2A1AB74-28F3-4498-8CD5-5E79A13FFBA8}" presName="spaceA" presStyleCnt="0"/>
      <dgm:spPr/>
    </dgm:pt>
    <dgm:pt modelId="{F85DBB57-8AC8-4815-B020-BBABB880D782}" type="pres">
      <dgm:prSet presAssocID="{6EE6BFB3-0CE2-4C3F-97E0-E9B32D6F1ABB}" presName="space" presStyleCnt="0"/>
      <dgm:spPr/>
    </dgm:pt>
    <dgm:pt modelId="{422B401A-925E-49BF-AFCA-78DF6361584F}" type="pres">
      <dgm:prSet presAssocID="{7D13F36C-4F2E-404A-AFAC-073C867463D5}" presName="compositeB" presStyleCnt="0"/>
      <dgm:spPr/>
    </dgm:pt>
    <dgm:pt modelId="{33839AD5-2E5D-44AE-8269-F98EBEF7A141}" type="pres">
      <dgm:prSet presAssocID="{7D13F36C-4F2E-404A-AFAC-073C867463D5}" presName="textB" presStyleLbl="revTx" presStyleIdx="5" presStyleCnt="8">
        <dgm:presLayoutVars>
          <dgm:bulletEnabled val="1"/>
        </dgm:presLayoutVars>
      </dgm:prSet>
      <dgm:spPr/>
    </dgm:pt>
    <dgm:pt modelId="{62D2B4AC-6BD7-4632-83BE-63C077518293}" type="pres">
      <dgm:prSet presAssocID="{7D13F36C-4F2E-404A-AFAC-073C867463D5}" presName="circleB" presStyleLbl="node1" presStyleIdx="5" presStyleCnt="8"/>
      <dgm:spPr/>
    </dgm:pt>
    <dgm:pt modelId="{56C90322-5449-4295-B8DB-35F41BADDCDF}" type="pres">
      <dgm:prSet presAssocID="{7D13F36C-4F2E-404A-AFAC-073C867463D5}" presName="spaceB" presStyleCnt="0"/>
      <dgm:spPr/>
    </dgm:pt>
    <dgm:pt modelId="{306842D7-47B2-42A5-916B-34036DF37F51}" type="pres">
      <dgm:prSet presAssocID="{A9814256-392B-4206-BEB1-016DF43967DE}" presName="space" presStyleCnt="0"/>
      <dgm:spPr/>
    </dgm:pt>
    <dgm:pt modelId="{77B8BFEA-9BF0-4E42-B259-BA053FB55163}" type="pres">
      <dgm:prSet presAssocID="{ED0485F5-C6AE-4122-ACCB-A8128ED84FBC}" presName="compositeA" presStyleCnt="0"/>
      <dgm:spPr/>
    </dgm:pt>
    <dgm:pt modelId="{06D5E15C-725C-4EAD-A1A6-F186E967505A}" type="pres">
      <dgm:prSet presAssocID="{ED0485F5-C6AE-4122-ACCB-A8128ED84FBC}" presName="textA" presStyleLbl="revTx" presStyleIdx="6" presStyleCnt="8">
        <dgm:presLayoutVars>
          <dgm:bulletEnabled val="1"/>
        </dgm:presLayoutVars>
      </dgm:prSet>
      <dgm:spPr/>
    </dgm:pt>
    <dgm:pt modelId="{2B4BB951-0EE0-4FF3-9B66-029F28F739CD}" type="pres">
      <dgm:prSet presAssocID="{ED0485F5-C6AE-4122-ACCB-A8128ED84FBC}" presName="circleA" presStyleLbl="node1" presStyleIdx="6" presStyleCnt="8"/>
      <dgm:spPr/>
    </dgm:pt>
    <dgm:pt modelId="{075DA258-58C7-4010-838E-66C83D01A534}" type="pres">
      <dgm:prSet presAssocID="{ED0485F5-C6AE-4122-ACCB-A8128ED84FBC}" presName="spaceA" presStyleCnt="0"/>
      <dgm:spPr/>
    </dgm:pt>
    <dgm:pt modelId="{79DF7893-6C2C-401D-959D-E8CEB2C8DC1B}" type="pres">
      <dgm:prSet presAssocID="{A2DF6B35-F75B-4EE5-A396-A5F4D79F3BD3}" presName="space" presStyleCnt="0"/>
      <dgm:spPr/>
    </dgm:pt>
    <dgm:pt modelId="{90AA1DE1-84A9-4DF5-A2D1-49029A134030}" type="pres">
      <dgm:prSet presAssocID="{536CA75C-410C-4710-A888-E229AB8BB35D}" presName="compositeB" presStyleCnt="0"/>
      <dgm:spPr/>
    </dgm:pt>
    <dgm:pt modelId="{6F353EC4-0C6A-45C0-8DF5-3DD1AF43AF68}" type="pres">
      <dgm:prSet presAssocID="{536CA75C-410C-4710-A888-E229AB8BB35D}" presName="textB" presStyleLbl="revTx" presStyleIdx="7" presStyleCnt="8">
        <dgm:presLayoutVars>
          <dgm:bulletEnabled val="1"/>
        </dgm:presLayoutVars>
      </dgm:prSet>
      <dgm:spPr/>
    </dgm:pt>
    <dgm:pt modelId="{6CE6D94B-06C8-4A8D-8F89-C1EBC9406E59}" type="pres">
      <dgm:prSet presAssocID="{536CA75C-410C-4710-A888-E229AB8BB35D}" presName="circleB" presStyleLbl="node1" presStyleIdx="7" presStyleCnt="8"/>
      <dgm:spPr/>
    </dgm:pt>
    <dgm:pt modelId="{CABDD653-12A0-463A-A7D2-6B766EB2B23E}" type="pres">
      <dgm:prSet presAssocID="{536CA75C-410C-4710-A888-E229AB8BB35D}" presName="spaceB" presStyleCnt="0"/>
      <dgm:spPr/>
    </dgm:pt>
  </dgm:ptLst>
  <dgm:cxnLst>
    <dgm:cxn modelId="{DF521534-C380-4ECC-94A3-F96FF36F99C5}" type="presOf" srcId="{C63FE8F1-2A0B-4972-AD61-C35E06D49316}" destId="{4F30742D-9BFF-4217-B46A-30FE8E5F4E03}" srcOrd="0" destOrd="0" presId="urn:microsoft.com/office/officeart/2005/8/layout/hProcess11"/>
    <dgm:cxn modelId="{07CE8B38-DCCC-42E9-82C8-7EF9E3EE27A1}" type="presOf" srcId="{536CA75C-410C-4710-A888-E229AB8BB35D}" destId="{6F353EC4-0C6A-45C0-8DF5-3DD1AF43AF68}" srcOrd="0" destOrd="0" presId="urn:microsoft.com/office/officeart/2005/8/layout/hProcess11"/>
    <dgm:cxn modelId="{A397D26E-4DA9-4802-ABD0-85EFBD014FB1}" type="presOf" srcId="{6C5482F6-73F8-4F88-9275-49630015BD54}" destId="{EE2B27BB-6917-4A8F-B092-B8A3497F5BA7}" srcOrd="0" destOrd="0" presId="urn:microsoft.com/office/officeart/2005/8/layout/hProcess11"/>
    <dgm:cxn modelId="{41F49172-3AA1-4C0E-8FB1-07DD5E720AF3}" srcId="{E9FA2AC0-84B7-418A-A218-9F8FF7A30186}" destId="{C63FE8F1-2A0B-4972-AD61-C35E06D49316}" srcOrd="3" destOrd="0" parTransId="{4EC5017B-77BD-4B15-8DAC-A07DBF535F94}" sibTransId="{EF1B46E3-66C1-4470-99CA-60D9AD3F0129}"/>
    <dgm:cxn modelId="{C4171C91-E3AB-4659-966E-103ED0356889}" type="presOf" srcId="{9ABCAF28-8555-4618-8E61-83B19AA64F6E}" destId="{900B486C-9DCA-432B-AC59-5E9DB13B133E}" srcOrd="0" destOrd="0" presId="urn:microsoft.com/office/officeart/2005/8/layout/hProcess11"/>
    <dgm:cxn modelId="{198C8893-E8E3-4B40-A35D-C155AE8102A0}" srcId="{E9FA2AC0-84B7-418A-A218-9F8FF7A30186}" destId="{7D13F36C-4F2E-404A-AFAC-073C867463D5}" srcOrd="5" destOrd="0" parTransId="{99DD708D-9DE0-401B-8761-B8CF10CEC391}" sibTransId="{A9814256-392B-4206-BEB1-016DF43967DE}"/>
    <dgm:cxn modelId="{0960EC95-CC3C-4D0B-A8C8-7FDA9B677959}" type="presOf" srcId="{7D13F36C-4F2E-404A-AFAC-073C867463D5}" destId="{33839AD5-2E5D-44AE-8269-F98EBEF7A141}" srcOrd="0" destOrd="0" presId="urn:microsoft.com/office/officeart/2005/8/layout/hProcess11"/>
    <dgm:cxn modelId="{4BDD1C9F-C8B8-4A40-A667-D7842E2023AD}" type="presOf" srcId="{C2A1AB74-28F3-4498-8CD5-5E79A13FFBA8}" destId="{F67DE786-A727-46CD-B65A-B6B84CF4F15E}" srcOrd="0" destOrd="0" presId="urn:microsoft.com/office/officeart/2005/8/layout/hProcess11"/>
    <dgm:cxn modelId="{33D20EA0-E9FC-4A6F-800C-A491697E1FD6}" srcId="{E9FA2AC0-84B7-418A-A218-9F8FF7A30186}" destId="{C2A1AB74-28F3-4498-8CD5-5E79A13FFBA8}" srcOrd="4" destOrd="0" parTransId="{47F0E877-2B92-466F-B4CD-A511A3FDB9CF}" sibTransId="{6EE6BFB3-0CE2-4C3F-97E0-E9B32D6F1ABB}"/>
    <dgm:cxn modelId="{7286E6B3-DF92-4C2F-9C98-3EF03DE9B46C}" srcId="{E9FA2AC0-84B7-418A-A218-9F8FF7A30186}" destId="{955408A0-C5E7-4790-ABA5-8B41C3B94C95}" srcOrd="1" destOrd="0" parTransId="{3B69FC19-148F-40E0-B600-3AC8A284E8FE}" sibTransId="{24D188CB-528B-4474-9B77-727AC4E0A251}"/>
    <dgm:cxn modelId="{FDC89EB5-971D-4116-BEEE-F628AA7D91DC}" type="presOf" srcId="{E9FA2AC0-84B7-418A-A218-9F8FF7A30186}" destId="{C5EB12B9-AAF3-459C-AA02-1E295B399123}" srcOrd="0" destOrd="0" presId="urn:microsoft.com/office/officeart/2005/8/layout/hProcess11"/>
    <dgm:cxn modelId="{DC0436B9-2034-4B06-9685-44DBB3836396}" srcId="{E9FA2AC0-84B7-418A-A218-9F8FF7A30186}" destId="{9ABCAF28-8555-4618-8E61-83B19AA64F6E}" srcOrd="0" destOrd="0" parTransId="{9CE8EB9D-B3BC-4815-BAA6-6D59ACA90084}" sibTransId="{2C26A1EB-6CD8-47CF-8A7C-5496DC82976F}"/>
    <dgm:cxn modelId="{C776E9CB-4488-4246-8D69-8F13D99D1820}" srcId="{E9FA2AC0-84B7-418A-A218-9F8FF7A30186}" destId="{ED0485F5-C6AE-4122-ACCB-A8128ED84FBC}" srcOrd="6" destOrd="0" parTransId="{1E47F0A5-D0B3-4A05-88AD-D8A6D14116D9}" sibTransId="{A2DF6B35-F75B-4EE5-A396-A5F4D79F3BD3}"/>
    <dgm:cxn modelId="{A0282CD8-F42A-4639-8C09-5480D835E00F}" type="presOf" srcId="{ED0485F5-C6AE-4122-ACCB-A8128ED84FBC}" destId="{06D5E15C-725C-4EAD-A1A6-F186E967505A}" srcOrd="0" destOrd="0" presId="urn:microsoft.com/office/officeart/2005/8/layout/hProcess11"/>
    <dgm:cxn modelId="{02F15ADE-10A3-4FC8-B2F2-7071C16B9125}" srcId="{E9FA2AC0-84B7-418A-A218-9F8FF7A30186}" destId="{6C5482F6-73F8-4F88-9275-49630015BD54}" srcOrd="2" destOrd="0" parTransId="{2ACC2D6D-5F93-4BE5-A722-F6933EEFC48E}" sibTransId="{79CD6CEA-F3C8-4429-B7BF-DA4ED011EFDF}"/>
    <dgm:cxn modelId="{BCB883E2-4BE4-4C60-B422-845C2A571EAA}" type="presOf" srcId="{955408A0-C5E7-4790-ABA5-8B41C3B94C95}" destId="{37044494-C2E0-436B-8084-5402C47D3E96}" srcOrd="0" destOrd="0" presId="urn:microsoft.com/office/officeart/2005/8/layout/hProcess11"/>
    <dgm:cxn modelId="{FFC7B1FD-365E-47E6-820D-F3F99D1E67A7}" srcId="{E9FA2AC0-84B7-418A-A218-9F8FF7A30186}" destId="{536CA75C-410C-4710-A888-E229AB8BB35D}" srcOrd="7" destOrd="0" parTransId="{37D0633F-6BAD-4A46-BB61-7045A5EF85A4}" sibTransId="{C6F3BBBA-F469-4531-8232-0F93D42D5F2E}"/>
    <dgm:cxn modelId="{71FD6C11-9965-4D3E-9D8F-FF42BDE33990}" type="presParOf" srcId="{C5EB12B9-AAF3-459C-AA02-1E295B399123}" destId="{7115035B-7FD8-4597-840F-0188DC26D8FC}" srcOrd="0" destOrd="0" presId="urn:microsoft.com/office/officeart/2005/8/layout/hProcess11"/>
    <dgm:cxn modelId="{C973301B-F21A-4544-B385-C3BD07AA11DD}" type="presParOf" srcId="{C5EB12B9-AAF3-459C-AA02-1E295B399123}" destId="{7340F38C-2D6C-4E02-ACB0-2828B19E5C3E}" srcOrd="1" destOrd="0" presId="urn:microsoft.com/office/officeart/2005/8/layout/hProcess11"/>
    <dgm:cxn modelId="{CCC840E5-BDE9-4768-A8E5-73ADBACBC988}" type="presParOf" srcId="{7340F38C-2D6C-4E02-ACB0-2828B19E5C3E}" destId="{596514BC-7953-4B42-A383-261CAABF19AF}" srcOrd="0" destOrd="0" presId="urn:microsoft.com/office/officeart/2005/8/layout/hProcess11"/>
    <dgm:cxn modelId="{132483A1-17D1-44A2-AADB-846486414B70}" type="presParOf" srcId="{596514BC-7953-4B42-A383-261CAABF19AF}" destId="{900B486C-9DCA-432B-AC59-5E9DB13B133E}" srcOrd="0" destOrd="0" presId="urn:microsoft.com/office/officeart/2005/8/layout/hProcess11"/>
    <dgm:cxn modelId="{FFA63865-1F3A-491E-9B24-DBEBF7431E8D}" type="presParOf" srcId="{596514BC-7953-4B42-A383-261CAABF19AF}" destId="{2AE402E0-6F6D-489B-B2EE-332AD069400A}" srcOrd="1" destOrd="0" presId="urn:microsoft.com/office/officeart/2005/8/layout/hProcess11"/>
    <dgm:cxn modelId="{3BC821A1-E209-4E64-95C3-0A490802D114}" type="presParOf" srcId="{596514BC-7953-4B42-A383-261CAABF19AF}" destId="{8C9F174A-7E6F-4FB4-A62B-0DF863DCCD9A}" srcOrd="2" destOrd="0" presId="urn:microsoft.com/office/officeart/2005/8/layout/hProcess11"/>
    <dgm:cxn modelId="{CDC0B248-4D7C-4174-85E5-99AA6775896F}" type="presParOf" srcId="{7340F38C-2D6C-4E02-ACB0-2828B19E5C3E}" destId="{A5020065-957C-4EBA-971A-6CC8D2C350A1}" srcOrd="1" destOrd="0" presId="urn:microsoft.com/office/officeart/2005/8/layout/hProcess11"/>
    <dgm:cxn modelId="{04592818-8657-451E-AFF5-270578BCA8CB}" type="presParOf" srcId="{7340F38C-2D6C-4E02-ACB0-2828B19E5C3E}" destId="{B67B85EB-35F9-4826-A2C3-7A9402535A7E}" srcOrd="2" destOrd="0" presId="urn:microsoft.com/office/officeart/2005/8/layout/hProcess11"/>
    <dgm:cxn modelId="{3EAD3E30-FFA2-4C02-B83C-4EAE378327B8}" type="presParOf" srcId="{B67B85EB-35F9-4826-A2C3-7A9402535A7E}" destId="{37044494-C2E0-436B-8084-5402C47D3E96}" srcOrd="0" destOrd="0" presId="urn:microsoft.com/office/officeart/2005/8/layout/hProcess11"/>
    <dgm:cxn modelId="{A2DCA53D-B3E0-4EED-A588-81C86B3B1857}" type="presParOf" srcId="{B67B85EB-35F9-4826-A2C3-7A9402535A7E}" destId="{96558B1D-0064-4A44-BFA4-FA98882A4F23}" srcOrd="1" destOrd="0" presId="urn:microsoft.com/office/officeart/2005/8/layout/hProcess11"/>
    <dgm:cxn modelId="{4EBB329E-2DCB-467A-A31C-28FFF85D31AE}" type="presParOf" srcId="{B67B85EB-35F9-4826-A2C3-7A9402535A7E}" destId="{9C6E463E-5B4D-43BB-8193-F59CEBEC01E6}" srcOrd="2" destOrd="0" presId="urn:microsoft.com/office/officeart/2005/8/layout/hProcess11"/>
    <dgm:cxn modelId="{8C3A0ADC-7DD8-4386-B8F0-C796BB4CBDDF}" type="presParOf" srcId="{7340F38C-2D6C-4E02-ACB0-2828B19E5C3E}" destId="{7F9A69EB-3F22-4D72-8188-E41AFDF76B47}" srcOrd="3" destOrd="0" presId="urn:microsoft.com/office/officeart/2005/8/layout/hProcess11"/>
    <dgm:cxn modelId="{62011AF2-B010-421A-8E8E-7B4545F4A03A}" type="presParOf" srcId="{7340F38C-2D6C-4E02-ACB0-2828B19E5C3E}" destId="{356A9770-7845-4F94-B41C-F925D653CCA4}" srcOrd="4" destOrd="0" presId="urn:microsoft.com/office/officeart/2005/8/layout/hProcess11"/>
    <dgm:cxn modelId="{59E993A2-617B-41EB-80B1-26BA68487943}" type="presParOf" srcId="{356A9770-7845-4F94-B41C-F925D653CCA4}" destId="{EE2B27BB-6917-4A8F-B092-B8A3497F5BA7}" srcOrd="0" destOrd="0" presId="urn:microsoft.com/office/officeart/2005/8/layout/hProcess11"/>
    <dgm:cxn modelId="{94BAD7C9-4784-4D64-9F93-5108F3155A6A}" type="presParOf" srcId="{356A9770-7845-4F94-B41C-F925D653CCA4}" destId="{C7CC05F4-5BFC-4033-86E6-D9D3BA2DD1A3}" srcOrd="1" destOrd="0" presId="urn:microsoft.com/office/officeart/2005/8/layout/hProcess11"/>
    <dgm:cxn modelId="{BBF47826-79BF-400C-BE6D-6A58F7D8DA29}" type="presParOf" srcId="{356A9770-7845-4F94-B41C-F925D653CCA4}" destId="{92A9AF0B-BB50-4EC9-934E-E8F516FE5ACE}" srcOrd="2" destOrd="0" presId="urn:microsoft.com/office/officeart/2005/8/layout/hProcess11"/>
    <dgm:cxn modelId="{8A9D6A24-D6E1-4AC7-95C2-67395A8D506C}" type="presParOf" srcId="{7340F38C-2D6C-4E02-ACB0-2828B19E5C3E}" destId="{D32438DB-5036-4EF9-B31E-DEFEA2AE346F}" srcOrd="5" destOrd="0" presId="urn:microsoft.com/office/officeart/2005/8/layout/hProcess11"/>
    <dgm:cxn modelId="{AA03FB4B-7F89-4DF9-8CD0-26A9FCFCC7B7}" type="presParOf" srcId="{7340F38C-2D6C-4E02-ACB0-2828B19E5C3E}" destId="{E3567DCB-F491-4E34-AA9B-89DFFE827EEF}" srcOrd="6" destOrd="0" presId="urn:microsoft.com/office/officeart/2005/8/layout/hProcess11"/>
    <dgm:cxn modelId="{89928AC1-CAA2-455B-97F2-4037DD1C21C7}" type="presParOf" srcId="{E3567DCB-F491-4E34-AA9B-89DFFE827EEF}" destId="{4F30742D-9BFF-4217-B46A-30FE8E5F4E03}" srcOrd="0" destOrd="0" presId="urn:microsoft.com/office/officeart/2005/8/layout/hProcess11"/>
    <dgm:cxn modelId="{C190404B-05AF-4339-BBA1-149AA0A5667D}" type="presParOf" srcId="{E3567DCB-F491-4E34-AA9B-89DFFE827EEF}" destId="{9425E52A-5B18-43CF-9261-A795B1F48996}" srcOrd="1" destOrd="0" presId="urn:microsoft.com/office/officeart/2005/8/layout/hProcess11"/>
    <dgm:cxn modelId="{F4E66C2D-DD48-4AFC-9910-8E2BC2E5B364}" type="presParOf" srcId="{E3567DCB-F491-4E34-AA9B-89DFFE827EEF}" destId="{7D4B234B-BB2C-45DA-8DC1-944E91B02813}" srcOrd="2" destOrd="0" presId="urn:microsoft.com/office/officeart/2005/8/layout/hProcess11"/>
    <dgm:cxn modelId="{6B10624F-07E2-45E7-8ED8-91627E333D64}" type="presParOf" srcId="{7340F38C-2D6C-4E02-ACB0-2828B19E5C3E}" destId="{2C23A04B-193A-4084-B1A9-DA079B2C05B0}" srcOrd="7" destOrd="0" presId="urn:microsoft.com/office/officeart/2005/8/layout/hProcess11"/>
    <dgm:cxn modelId="{3D13C3D6-245F-4E0D-B410-6BA536D2E034}" type="presParOf" srcId="{7340F38C-2D6C-4E02-ACB0-2828B19E5C3E}" destId="{302A22B0-B63C-45D0-A55D-3523E9E8461E}" srcOrd="8" destOrd="0" presId="urn:microsoft.com/office/officeart/2005/8/layout/hProcess11"/>
    <dgm:cxn modelId="{FA73343E-99C7-4746-8089-3DA113665284}" type="presParOf" srcId="{302A22B0-B63C-45D0-A55D-3523E9E8461E}" destId="{F67DE786-A727-46CD-B65A-B6B84CF4F15E}" srcOrd="0" destOrd="0" presId="urn:microsoft.com/office/officeart/2005/8/layout/hProcess11"/>
    <dgm:cxn modelId="{336EEB0D-B177-4180-863F-719A7B881E76}" type="presParOf" srcId="{302A22B0-B63C-45D0-A55D-3523E9E8461E}" destId="{88E7910D-320D-49BA-8482-3C5B178F98C7}" srcOrd="1" destOrd="0" presId="urn:microsoft.com/office/officeart/2005/8/layout/hProcess11"/>
    <dgm:cxn modelId="{F5B78477-CAEA-4203-A0DF-38FD34748B17}" type="presParOf" srcId="{302A22B0-B63C-45D0-A55D-3523E9E8461E}" destId="{75DF3722-2378-4882-8336-916F29B42B4A}" srcOrd="2" destOrd="0" presId="urn:microsoft.com/office/officeart/2005/8/layout/hProcess11"/>
    <dgm:cxn modelId="{2CD29635-35CE-49A6-A2A8-C193B2D0681D}" type="presParOf" srcId="{7340F38C-2D6C-4E02-ACB0-2828B19E5C3E}" destId="{F85DBB57-8AC8-4815-B020-BBABB880D782}" srcOrd="9" destOrd="0" presId="urn:microsoft.com/office/officeart/2005/8/layout/hProcess11"/>
    <dgm:cxn modelId="{BAC5BDA3-C585-47C6-93D1-2F0E2D1B3827}" type="presParOf" srcId="{7340F38C-2D6C-4E02-ACB0-2828B19E5C3E}" destId="{422B401A-925E-49BF-AFCA-78DF6361584F}" srcOrd="10" destOrd="0" presId="urn:microsoft.com/office/officeart/2005/8/layout/hProcess11"/>
    <dgm:cxn modelId="{5510EE50-66F1-4AAF-B017-B9401C48A34C}" type="presParOf" srcId="{422B401A-925E-49BF-AFCA-78DF6361584F}" destId="{33839AD5-2E5D-44AE-8269-F98EBEF7A141}" srcOrd="0" destOrd="0" presId="urn:microsoft.com/office/officeart/2005/8/layout/hProcess11"/>
    <dgm:cxn modelId="{2D4B994F-1C69-4F27-A687-A903D65971AD}" type="presParOf" srcId="{422B401A-925E-49BF-AFCA-78DF6361584F}" destId="{62D2B4AC-6BD7-4632-83BE-63C077518293}" srcOrd="1" destOrd="0" presId="urn:microsoft.com/office/officeart/2005/8/layout/hProcess11"/>
    <dgm:cxn modelId="{0D5DA0FB-53AE-4C8E-880B-014E75BA6D0A}" type="presParOf" srcId="{422B401A-925E-49BF-AFCA-78DF6361584F}" destId="{56C90322-5449-4295-B8DB-35F41BADDCDF}" srcOrd="2" destOrd="0" presId="urn:microsoft.com/office/officeart/2005/8/layout/hProcess11"/>
    <dgm:cxn modelId="{600BAAB4-1DFF-4296-9E9F-C8AACF550264}" type="presParOf" srcId="{7340F38C-2D6C-4E02-ACB0-2828B19E5C3E}" destId="{306842D7-47B2-42A5-916B-34036DF37F51}" srcOrd="11" destOrd="0" presId="urn:microsoft.com/office/officeart/2005/8/layout/hProcess11"/>
    <dgm:cxn modelId="{2F54ABBC-CEA6-4094-AA68-D109F59FF31A}" type="presParOf" srcId="{7340F38C-2D6C-4E02-ACB0-2828B19E5C3E}" destId="{77B8BFEA-9BF0-4E42-B259-BA053FB55163}" srcOrd="12" destOrd="0" presId="urn:microsoft.com/office/officeart/2005/8/layout/hProcess11"/>
    <dgm:cxn modelId="{0C32597C-1FA0-4F86-AA19-D5E76898CF83}" type="presParOf" srcId="{77B8BFEA-9BF0-4E42-B259-BA053FB55163}" destId="{06D5E15C-725C-4EAD-A1A6-F186E967505A}" srcOrd="0" destOrd="0" presId="urn:microsoft.com/office/officeart/2005/8/layout/hProcess11"/>
    <dgm:cxn modelId="{05E7F9CE-9B40-40DB-8AA5-0C755CD3116C}" type="presParOf" srcId="{77B8BFEA-9BF0-4E42-B259-BA053FB55163}" destId="{2B4BB951-0EE0-4FF3-9B66-029F28F739CD}" srcOrd="1" destOrd="0" presId="urn:microsoft.com/office/officeart/2005/8/layout/hProcess11"/>
    <dgm:cxn modelId="{63D136DC-753B-47D4-B0F5-555669D47F37}" type="presParOf" srcId="{77B8BFEA-9BF0-4E42-B259-BA053FB55163}" destId="{075DA258-58C7-4010-838E-66C83D01A534}" srcOrd="2" destOrd="0" presId="urn:microsoft.com/office/officeart/2005/8/layout/hProcess11"/>
    <dgm:cxn modelId="{36805143-B152-48B9-8FE4-9C8C421B6401}" type="presParOf" srcId="{7340F38C-2D6C-4E02-ACB0-2828B19E5C3E}" destId="{79DF7893-6C2C-401D-959D-E8CEB2C8DC1B}" srcOrd="13" destOrd="0" presId="urn:microsoft.com/office/officeart/2005/8/layout/hProcess11"/>
    <dgm:cxn modelId="{CFE71A4B-6D9E-4C07-A5A1-714B0CB5AB0E}" type="presParOf" srcId="{7340F38C-2D6C-4E02-ACB0-2828B19E5C3E}" destId="{90AA1DE1-84A9-4DF5-A2D1-49029A134030}" srcOrd="14" destOrd="0" presId="urn:microsoft.com/office/officeart/2005/8/layout/hProcess11"/>
    <dgm:cxn modelId="{93D13124-4191-4077-84BF-02F6E2A0F4C2}" type="presParOf" srcId="{90AA1DE1-84A9-4DF5-A2D1-49029A134030}" destId="{6F353EC4-0C6A-45C0-8DF5-3DD1AF43AF68}" srcOrd="0" destOrd="0" presId="urn:microsoft.com/office/officeart/2005/8/layout/hProcess11"/>
    <dgm:cxn modelId="{C2EF2B2C-E6DD-4475-A0A4-BC1C85B04DA9}" type="presParOf" srcId="{90AA1DE1-84A9-4DF5-A2D1-49029A134030}" destId="{6CE6D94B-06C8-4A8D-8F89-C1EBC9406E59}" srcOrd="1" destOrd="0" presId="urn:microsoft.com/office/officeart/2005/8/layout/hProcess11"/>
    <dgm:cxn modelId="{DAF8AAE2-F6B8-4B6F-8F18-C7164E4DAD94}" type="presParOf" srcId="{90AA1DE1-84A9-4DF5-A2D1-49029A134030}" destId="{CABDD653-12A0-463A-A7D2-6B766EB2B2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5035B-7FD8-4597-840F-0188DC26D8FC}">
      <dsp:nvSpPr>
        <dsp:cNvPr id="0" name=""/>
        <dsp:cNvSpPr/>
      </dsp:nvSpPr>
      <dsp:spPr>
        <a:xfrm>
          <a:off x="0" y="1091088"/>
          <a:ext cx="10553700" cy="14547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B486C-9DCA-432B-AC59-5E9DB13B133E}">
      <dsp:nvSpPr>
        <dsp:cNvPr id="0" name=""/>
        <dsp:cNvSpPr/>
      </dsp:nvSpPr>
      <dsp:spPr>
        <a:xfrm>
          <a:off x="376" y="0"/>
          <a:ext cx="1137434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Representing Tags</a:t>
          </a:r>
          <a:endParaRPr lang="ar-SY" sz="1100" kern="1200" dirty="0"/>
        </a:p>
      </dsp:txBody>
      <dsp:txXfrm>
        <a:off x="376" y="0"/>
        <a:ext cx="1137434" cy="1454785"/>
      </dsp:txXfrm>
    </dsp:sp>
    <dsp:sp modelId="{2AE402E0-6F6D-489B-B2EE-332AD069400A}">
      <dsp:nvSpPr>
        <dsp:cNvPr id="0" name=""/>
        <dsp:cNvSpPr/>
      </dsp:nvSpPr>
      <dsp:spPr>
        <a:xfrm>
          <a:off x="387245" y="1636633"/>
          <a:ext cx="363696" cy="36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44494-C2E0-436B-8084-5402C47D3E96}">
      <dsp:nvSpPr>
        <dsp:cNvPr id="0" name=""/>
        <dsp:cNvSpPr/>
      </dsp:nvSpPr>
      <dsp:spPr>
        <a:xfrm>
          <a:off x="1194682" y="2182177"/>
          <a:ext cx="1137434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Parsing</a:t>
          </a:r>
          <a:endParaRPr lang="ar-SY" sz="1100" kern="1200" dirty="0"/>
        </a:p>
      </dsp:txBody>
      <dsp:txXfrm>
        <a:off x="1194682" y="2182177"/>
        <a:ext cx="1137434" cy="1454785"/>
      </dsp:txXfrm>
    </dsp:sp>
    <dsp:sp modelId="{96558B1D-0064-4A44-BFA4-FA98882A4F23}">
      <dsp:nvSpPr>
        <dsp:cNvPr id="0" name=""/>
        <dsp:cNvSpPr/>
      </dsp:nvSpPr>
      <dsp:spPr>
        <a:xfrm>
          <a:off x="1581551" y="1636633"/>
          <a:ext cx="363696" cy="36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B27BB-6917-4A8F-B092-B8A3497F5BA7}">
      <dsp:nvSpPr>
        <dsp:cNvPr id="0" name=""/>
        <dsp:cNvSpPr/>
      </dsp:nvSpPr>
      <dsp:spPr>
        <a:xfrm>
          <a:off x="2388988" y="0"/>
          <a:ext cx="1137434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Drawing</a:t>
          </a:r>
          <a:endParaRPr lang="ar-SY" sz="1100" kern="1200" dirty="0"/>
        </a:p>
      </dsp:txBody>
      <dsp:txXfrm>
        <a:off x="2388988" y="0"/>
        <a:ext cx="1137434" cy="1454785"/>
      </dsp:txXfrm>
    </dsp:sp>
    <dsp:sp modelId="{C7CC05F4-5BFC-4033-86E6-D9D3BA2DD1A3}">
      <dsp:nvSpPr>
        <dsp:cNvPr id="0" name=""/>
        <dsp:cNvSpPr/>
      </dsp:nvSpPr>
      <dsp:spPr>
        <a:xfrm>
          <a:off x="2775857" y="1636633"/>
          <a:ext cx="363696" cy="36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0742D-9BFF-4217-B46A-30FE8E5F4E03}">
      <dsp:nvSpPr>
        <dsp:cNvPr id="0" name=""/>
        <dsp:cNvSpPr/>
      </dsp:nvSpPr>
      <dsp:spPr>
        <a:xfrm>
          <a:off x="3583294" y="2182177"/>
          <a:ext cx="1137434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 Tabs &amp; History</a:t>
          </a:r>
        </a:p>
      </dsp:txBody>
      <dsp:txXfrm>
        <a:off x="3583294" y="2182177"/>
        <a:ext cx="1137434" cy="1454785"/>
      </dsp:txXfrm>
    </dsp:sp>
    <dsp:sp modelId="{9425E52A-5B18-43CF-9261-A795B1F48996}">
      <dsp:nvSpPr>
        <dsp:cNvPr id="0" name=""/>
        <dsp:cNvSpPr/>
      </dsp:nvSpPr>
      <dsp:spPr>
        <a:xfrm>
          <a:off x="3970163" y="1636633"/>
          <a:ext cx="363696" cy="36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DE786-A727-46CD-B65A-B6B84CF4F15E}">
      <dsp:nvSpPr>
        <dsp:cNvPr id="0" name=""/>
        <dsp:cNvSpPr/>
      </dsp:nvSpPr>
      <dsp:spPr>
        <a:xfrm>
          <a:off x="4777600" y="0"/>
          <a:ext cx="1137434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 &amp; DOM</a:t>
          </a:r>
        </a:p>
      </dsp:txBody>
      <dsp:txXfrm>
        <a:off x="4777600" y="0"/>
        <a:ext cx="1137434" cy="1454785"/>
      </dsp:txXfrm>
    </dsp:sp>
    <dsp:sp modelId="{88E7910D-320D-49BA-8482-3C5B178F98C7}">
      <dsp:nvSpPr>
        <dsp:cNvPr id="0" name=""/>
        <dsp:cNvSpPr/>
      </dsp:nvSpPr>
      <dsp:spPr>
        <a:xfrm>
          <a:off x="5164469" y="1636633"/>
          <a:ext cx="363696" cy="36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39AD5-2E5D-44AE-8269-F98EBEF7A141}">
      <dsp:nvSpPr>
        <dsp:cNvPr id="0" name=""/>
        <dsp:cNvSpPr/>
      </dsp:nvSpPr>
      <dsp:spPr>
        <a:xfrm>
          <a:off x="5971906" y="2182177"/>
          <a:ext cx="1137434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Editor</a:t>
          </a:r>
        </a:p>
      </dsp:txBody>
      <dsp:txXfrm>
        <a:off x="5971906" y="2182177"/>
        <a:ext cx="1137434" cy="1454785"/>
      </dsp:txXfrm>
    </dsp:sp>
    <dsp:sp modelId="{62D2B4AC-6BD7-4632-83BE-63C077518293}">
      <dsp:nvSpPr>
        <dsp:cNvPr id="0" name=""/>
        <dsp:cNvSpPr/>
      </dsp:nvSpPr>
      <dsp:spPr>
        <a:xfrm>
          <a:off x="6358775" y="1636633"/>
          <a:ext cx="363696" cy="36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5E15C-725C-4EAD-A1A6-F186E967505A}">
      <dsp:nvSpPr>
        <dsp:cNvPr id="0" name=""/>
        <dsp:cNvSpPr/>
      </dsp:nvSpPr>
      <dsp:spPr>
        <a:xfrm>
          <a:off x="7166212" y="0"/>
          <a:ext cx="1137434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PDF Downloader</a:t>
          </a:r>
        </a:p>
      </dsp:txBody>
      <dsp:txXfrm>
        <a:off x="7166212" y="0"/>
        <a:ext cx="1137434" cy="1454785"/>
      </dsp:txXfrm>
    </dsp:sp>
    <dsp:sp modelId="{2B4BB951-0EE0-4FF3-9B66-029F28F739CD}">
      <dsp:nvSpPr>
        <dsp:cNvPr id="0" name=""/>
        <dsp:cNvSpPr/>
      </dsp:nvSpPr>
      <dsp:spPr>
        <a:xfrm>
          <a:off x="7553081" y="1636633"/>
          <a:ext cx="363696" cy="36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53EC4-0C6A-45C0-8DF5-3DD1AF43AF68}">
      <dsp:nvSpPr>
        <dsp:cNvPr id="0" name=""/>
        <dsp:cNvSpPr/>
      </dsp:nvSpPr>
      <dsp:spPr>
        <a:xfrm>
          <a:off x="8360518" y="2182177"/>
          <a:ext cx="1137434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Other extras</a:t>
          </a:r>
        </a:p>
      </dsp:txBody>
      <dsp:txXfrm>
        <a:off x="8360518" y="2182177"/>
        <a:ext cx="1137434" cy="1454785"/>
      </dsp:txXfrm>
    </dsp:sp>
    <dsp:sp modelId="{6CE6D94B-06C8-4A8D-8F89-C1EBC9406E59}">
      <dsp:nvSpPr>
        <dsp:cNvPr id="0" name=""/>
        <dsp:cNvSpPr/>
      </dsp:nvSpPr>
      <dsp:spPr>
        <a:xfrm>
          <a:off x="8747387" y="1636633"/>
          <a:ext cx="363696" cy="36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5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07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65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48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7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6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7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9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8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67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4AAF-9CC8-4CD2-8899-F4A619CB2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Mate Browser</a:t>
            </a:r>
            <a:endParaRPr lang="ar-S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EDD3F-3F1B-488F-91A5-ABE1AADBB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rtl="0"/>
            <a:r>
              <a:rPr lang="en-US" dirty="0"/>
              <a:t>The extendable browser that understands and displays HTML content with many more features</a:t>
            </a:r>
            <a:endParaRPr lang="ar-SY" dirty="0"/>
          </a:p>
        </p:txBody>
      </p:sp>
      <p:pic>
        <p:nvPicPr>
          <p:cNvPr id="4" name="Picture 3" descr="C:\Users\Shadi\AppData\Local\Microsoft\Windows\INetCache\Content.Word\icons8-mate-100.png">
            <a:extLst>
              <a:ext uri="{FF2B5EF4-FFF2-40B4-BE49-F238E27FC236}">
                <a16:creationId xmlns:a16="http://schemas.microsoft.com/office/drawing/2014/main" id="{8FBD1118-C5C0-463C-A167-2A3C8014E0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26" y="-9131"/>
            <a:ext cx="2931795" cy="2916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37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082E-3D33-4111-9F61-707B6EBF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HTML – Removing Comments</a:t>
            </a:r>
            <a:endParaRPr lang="ar-S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7AB9-C29E-4E38-BBD7-E9238D48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remove the comments based on the regular expression that represents them</a:t>
            </a:r>
          </a:p>
          <a:p>
            <a:pPr algn="l" rtl="0"/>
            <a:r>
              <a:rPr lang="en-US" dirty="0"/>
              <a:t>The Regular Expression We used is :</a:t>
            </a:r>
          </a:p>
          <a:p>
            <a:pPr marL="0" indent="0" algn="ctr" rtl="0">
              <a:buNone/>
            </a:pP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&lt;!--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(?: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\s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*?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/>
              <a:t>We use this expression to delete all matches in the HTML text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222176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33C7-4DB0-47FD-8645-42D1CD2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Parsing HTML – Detecting Tag Locations(1)</a:t>
            </a:r>
            <a:endParaRPr lang="ar-S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F3EB-2A23-49AA-A445-71D4D09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 order to determine the relationship between tags we need to know the location of every tag ( where it starts and where it ends ) and more precisely we even need to know the start and end of Tag opening / Closing.</a:t>
            </a:r>
          </a:p>
          <a:p>
            <a:pPr algn="l" rtl="0"/>
            <a:r>
              <a:rPr lang="en-US" dirty="0"/>
              <a:t>In order to do this we matched three regulars expressions that we created to match three types of tags that could appear in the file</a:t>
            </a:r>
          </a:p>
          <a:p>
            <a:pPr algn="l" rtl="0"/>
            <a:r>
              <a:rPr lang="en-US" dirty="0"/>
              <a:t>We also use a stack to keep log of tags that need to be closed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371429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F953-3546-4E2B-9D38-8F7ADFB4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988710" cy="970450"/>
          </a:xfrm>
        </p:spPr>
        <p:txBody>
          <a:bodyPr/>
          <a:lstStyle/>
          <a:p>
            <a:pPr rtl="0"/>
            <a:r>
              <a:rPr lang="en-US" dirty="0"/>
              <a:t>Parsing HTML – Tag Opening/Closing Regex </a:t>
            </a:r>
            <a:endParaRPr lang="ar-S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F3CC-2CB3-4A88-B3D7-92302C1A9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used the following regex to match the Tag Opening</a:t>
            </a:r>
          </a:p>
          <a:p>
            <a:pPr marL="0" indent="0" algn="ctr" rtl="0">
              <a:buNone/>
            </a:pP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!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?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\w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)(?: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\s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(?: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\w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(?: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([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'"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]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?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+?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\2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?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\s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?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*?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?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\s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We used the following regex to match the Tag Closing</a:t>
            </a:r>
          </a:p>
          <a:p>
            <a:pPr marL="0" indent="0" algn="ctr" rtl="0">
              <a:buNone/>
            </a:pP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\w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\s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We used the following regex to match The Tag combined Open &amp; Closing</a:t>
            </a:r>
          </a:p>
          <a:p>
            <a:pPr marL="0" indent="0" algn="ctr" rtl="0">
              <a:buNone/>
            </a:pP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!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?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\w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)(?: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\s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(?: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\w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(?: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([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'"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]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?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+?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\2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?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\s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?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*?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?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\s</a:t>
            </a:r>
            <a:r>
              <a:rPr lang="pl-PL" dirty="0">
                <a:solidFill>
                  <a:srgbClr val="D7BA7D"/>
                </a:solidFill>
                <a:latin typeface="Consolas" panose="020B0609020204030204" pitchFamily="49" charset="0"/>
              </a:rPr>
              <a:t>*/</a:t>
            </a:r>
            <a:r>
              <a:rPr lang="pl-PL" dirty="0">
                <a:solidFill>
                  <a:srgbClr val="D16969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1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103A-F965-4014-A92D-1CF1285E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HTML – Detecting Tag Locations</a:t>
            </a:r>
            <a:endParaRPr lang="ar-S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DE5C-7E57-411B-B9FB-E95D8F89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find the next matching for the three regexes we discussed before</a:t>
            </a:r>
          </a:p>
          <a:p>
            <a:pPr algn="l" rtl="0"/>
            <a:r>
              <a:rPr lang="en-US" dirty="0"/>
              <a:t>If it’s a closing tag we check for the last unclosed tag that matches the current tag, if not found then we have a syntax error</a:t>
            </a:r>
          </a:p>
          <a:p>
            <a:pPr algn="l" rtl="0"/>
            <a:r>
              <a:rPr lang="en-US" dirty="0"/>
              <a:t>If it’s an opening tag we push it to the stack</a:t>
            </a:r>
          </a:p>
          <a:p>
            <a:pPr algn="l" rtl="0"/>
            <a:r>
              <a:rPr lang="en-US" dirty="0"/>
              <a:t>If it’s an opening &amp; closing tag we just add it to found tags</a:t>
            </a:r>
          </a:p>
          <a:p>
            <a:pPr algn="l" rtl="0"/>
            <a:r>
              <a:rPr lang="en-US" dirty="0"/>
              <a:t>Finally we search for the text that we didn’t include in any tag definition and we add it as  text Tag to the list of found tags</a:t>
            </a:r>
          </a:p>
          <a:p>
            <a:pPr algn="l" rtl="0"/>
            <a:r>
              <a:rPr lang="en-US" dirty="0"/>
              <a:t>We repeat these steps until we’re no longer able to find matches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AAF5-C1CC-48CA-A05F-BB3CB423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Tag Locations example</a:t>
            </a:r>
            <a:endParaRPr lang="ar-S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0C89A-9F5B-40C4-ABCC-696D73FF8A76}"/>
              </a:ext>
            </a:extLst>
          </p:cNvPr>
          <p:cNvSpPr txBox="1"/>
          <p:nvPr/>
        </p:nvSpPr>
        <p:spPr>
          <a:xfrm>
            <a:off x="68328" y="1899517"/>
            <a:ext cx="4586512" cy="264687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	&lt;head&gt;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		&lt;title&gt;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Mate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Cool!&lt;/title&gt;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	&lt;/head&gt;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	&lt;body&gt;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		&lt;b id=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a_great_item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			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is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bold TEXT!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		&lt;/b&gt;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	&lt;/body&gt;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730852-8141-47D1-B234-46F76F83B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50643"/>
              </p:ext>
            </p:extLst>
          </p:nvPr>
        </p:nvGraphicFramePr>
        <p:xfrm>
          <a:off x="2031999" y="3770828"/>
          <a:ext cx="812800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822854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43020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317005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969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9973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Cl.end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Cl.start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Op.end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OP.start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Tag</a:t>
                      </a:r>
                      <a:endParaRPr lang="ar-S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0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6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9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3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20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13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5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S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88489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01851DAA-AE28-4769-8935-0CF868183C1D}"/>
              </a:ext>
            </a:extLst>
          </p:cNvPr>
          <p:cNvSpPr/>
          <p:nvPr/>
        </p:nvSpPr>
        <p:spPr>
          <a:xfrm rot="5400000">
            <a:off x="9122489" y="3616428"/>
            <a:ext cx="4170109" cy="112333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4D3E2-02C9-4CFD-AF13-E25375FF9DE6}"/>
              </a:ext>
            </a:extLst>
          </p:cNvPr>
          <p:cNvSpPr txBox="1"/>
          <p:nvPr/>
        </p:nvSpPr>
        <p:spPr>
          <a:xfrm>
            <a:off x="10865141" y="6368216"/>
            <a:ext cx="80021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Stack</a:t>
            </a:r>
            <a:endParaRPr lang="ar-SY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479B7-9226-4727-AF07-9FEE9AB075CE}"/>
              </a:ext>
            </a:extLst>
          </p:cNvPr>
          <p:cNvCxnSpPr/>
          <p:nvPr/>
        </p:nvCxnSpPr>
        <p:spPr>
          <a:xfrm flipH="1">
            <a:off x="0" y="2093041"/>
            <a:ext cx="102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9966AD-F65C-4464-96A0-33068F0A4304}"/>
              </a:ext>
            </a:extLst>
          </p:cNvPr>
          <p:cNvSpPr txBox="1"/>
          <p:nvPr/>
        </p:nvSpPr>
        <p:spPr>
          <a:xfrm>
            <a:off x="2440242" y="4146952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HTML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38A3D-BCB7-4EA3-A0C5-B655A8215822}"/>
              </a:ext>
            </a:extLst>
          </p:cNvPr>
          <p:cNvSpPr txBox="1"/>
          <p:nvPr/>
        </p:nvSpPr>
        <p:spPr>
          <a:xfrm>
            <a:off x="4271805" y="4146952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A4A4F4-88B9-4434-8C16-E9967AF2628F}"/>
              </a:ext>
            </a:extLst>
          </p:cNvPr>
          <p:cNvSpPr txBox="1"/>
          <p:nvPr/>
        </p:nvSpPr>
        <p:spPr>
          <a:xfrm>
            <a:off x="5869548" y="4146337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5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E5315-F57D-44F3-8CC2-CEC5410E9380}"/>
              </a:ext>
            </a:extLst>
          </p:cNvPr>
          <p:cNvSpPr txBox="1"/>
          <p:nvPr/>
        </p:nvSpPr>
        <p:spPr>
          <a:xfrm>
            <a:off x="10811796" y="5815656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HTML</a:t>
            </a:r>
            <a:endParaRPr lang="ar-S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87B079-CDD0-4EA4-B32F-AC0E25EA21C4}"/>
              </a:ext>
            </a:extLst>
          </p:cNvPr>
          <p:cNvSpPr txBox="1"/>
          <p:nvPr/>
        </p:nvSpPr>
        <p:spPr>
          <a:xfrm>
            <a:off x="7258151" y="4146337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111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10C0D-823C-4E0D-9594-A1DB8B590642}"/>
              </a:ext>
            </a:extLst>
          </p:cNvPr>
          <p:cNvSpPr txBox="1"/>
          <p:nvPr/>
        </p:nvSpPr>
        <p:spPr>
          <a:xfrm>
            <a:off x="8897444" y="4146337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117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CDC17-5FFD-420A-873A-5080A597B525}"/>
              </a:ext>
            </a:extLst>
          </p:cNvPr>
          <p:cNvSpPr txBox="1"/>
          <p:nvPr/>
        </p:nvSpPr>
        <p:spPr>
          <a:xfrm>
            <a:off x="2435322" y="4505830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HEAD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32C215-C67A-473F-B450-381502F26EAE}"/>
              </a:ext>
            </a:extLst>
          </p:cNvPr>
          <p:cNvSpPr txBox="1"/>
          <p:nvPr/>
        </p:nvSpPr>
        <p:spPr>
          <a:xfrm>
            <a:off x="4266885" y="4505830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7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2BEF6F-E105-41CC-BA33-3BA7EFC196B3}"/>
              </a:ext>
            </a:extLst>
          </p:cNvPr>
          <p:cNvSpPr txBox="1"/>
          <p:nvPr/>
        </p:nvSpPr>
        <p:spPr>
          <a:xfrm>
            <a:off x="5864628" y="4505215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12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598CAF-50B3-4E39-9A9C-D8492EFFD372}"/>
              </a:ext>
            </a:extLst>
          </p:cNvPr>
          <p:cNvSpPr txBox="1"/>
          <p:nvPr/>
        </p:nvSpPr>
        <p:spPr>
          <a:xfrm>
            <a:off x="7253231" y="4505215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43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2D0E71-8E87-4589-A4C7-F38B325F672D}"/>
              </a:ext>
            </a:extLst>
          </p:cNvPr>
          <p:cNvSpPr txBox="1"/>
          <p:nvPr/>
        </p:nvSpPr>
        <p:spPr>
          <a:xfrm>
            <a:off x="8892524" y="4505215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49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EDA119-8D7E-4936-AB10-66D9082ADEDA}"/>
              </a:ext>
            </a:extLst>
          </p:cNvPr>
          <p:cNvSpPr txBox="1"/>
          <p:nvPr/>
        </p:nvSpPr>
        <p:spPr>
          <a:xfrm>
            <a:off x="2430402" y="4894202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TITLE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49AED2-FC89-46F0-B5DE-384827944043}"/>
              </a:ext>
            </a:extLst>
          </p:cNvPr>
          <p:cNvSpPr txBox="1"/>
          <p:nvPr/>
        </p:nvSpPr>
        <p:spPr>
          <a:xfrm>
            <a:off x="4261965" y="4894202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13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D74BA7-51E7-4EDB-B5D4-3B792977436C}"/>
              </a:ext>
            </a:extLst>
          </p:cNvPr>
          <p:cNvSpPr txBox="1"/>
          <p:nvPr/>
        </p:nvSpPr>
        <p:spPr>
          <a:xfrm>
            <a:off x="5859708" y="4893587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19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1791F-0A6D-42D3-A414-9F770DBF5394}"/>
              </a:ext>
            </a:extLst>
          </p:cNvPr>
          <p:cNvSpPr txBox="1"/>
          <p:nvPr/>
        </p:nvSpPr>
        <p:spPr>
          <a:xfrm>
            <a:off x="7248311" y="4893587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36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C0E07A-B862-49D5-A350-5296BE2E6F18}"/>
              </a:ext>
            </a:extLst>
          </p:cNvPr>
          <p:cNvSpPr txBox="1"/>
          <p:nvPr/>
        </p:nvSpPr>
        <p:spPr>
          <a:xfrm>
            <a:off x="8887604" y="4893587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42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0BF98B-AD0F-4EE7-8DA5-0CE4E0FEB7E8}"/>
              </a:ext>
            </a:extLst>
          </p:cNvPr>
          <p:cNvSpPr txBox="1"/>
          <p:nvPr/>
        </p:nvSpPr>
        <p:spPr>
          <a:xfrm>
            <a:off x="2430407" y="5267832"/>
            <a:ext cx="10949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“Mate.”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B9DBA7-A9D5-4A9D-AE2E-43F085FB468E}"/>
              </a:ext>
            </a:extLst>
          </p:cNvPr>
          <p:cNvSpPr txBox="1"/>
          <p:nvPr/>
        </p:nvSpPr>
        <p:spPr>
          <a:xfrm>
            <a:off x="4261970" y="5267832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20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11CB76-0F5B-4D6A-9F6C-9A5C3FEDB94C}"/>
              </a:ext>
            </a:extLst>
          </p:cNvPr>
          <p:cNvSpPr txBox="1"/>
          <p:nvPr/>
        </p:nvSpPr>
        <p:spPr>
          <a:xfrm>
            <a:off x="5859713" y="5267217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35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CA4335-0571-47E4-9718-2C38BD794745}"/>
              </a:ext>
            </a:extLst>
          </p:cNvPr>
          <p:cNvSpPr txBox="1"/>
          <p:nvPr/>
        </p:nvSpPr>
        <p:spPr>
          <a:xfrm>
            <a:off x="7248316" y="5267217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20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9C5FEB-ACF7-4170-88DE-A8E4A27B6C02}"/>
              </a:ext>
            </a:extLst>
          </p:cNvPr>
          <p:cNvSpPr txBox="1"/>
          <p:nvPr/>
        </p:nvSpPr>
        <p:spPr>
          <a:xfrm>
            <a:off x="8887609" y="5267217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35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84C1A-EE63-4214-8306-6923D1894AEE}"/>
              </a:ext>
            </a:extLst>
          </p:cNvPr>
          <p:cNvSpPr txBox="1"/>
          <p:nvPr/>
        </p:nvSpPr>
        <p:spPr>
          <a:xfrm>
            <a:off x="2430406" y="5670953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BODY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9ABC62-708C-431E-8457-60D61AFE90C5}"/>
              </a:ext>
            </a:extLst>
          </p:cNvPr>
          <p:cNvSpPr txBox="1"/>
          <p:nvPr/>
        </p:nvSpPr>
        <p:spPr>
          <a:xfrm>
            <a:off x="4261969" y="5670953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50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46C05D-DD29-43E0-A293-5382B615E27B}"/>
              </a:ext>
            </a:extLst>
          </p:cNvPr>
          <p:cNvSpPr txBox="1"/>
          <p:nvPr/>
        </p:nvSpPr>
        <p:spPr>
          <a:xfrm>
            <a:off x="5859712" y="5670338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55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A312B4-7903-4D89-9EB7-DD8E5E361C48}"/>
              </a:ext>
            </a:extLst>
          </p:cNvPr>
          <p:cNvSpPr txBox="1"/>
          <p:nvPr/>
        </p:nvSpPr>
        <p:spPr>
          <a:xfrm>
            <a:off x="7248315" y="5670338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103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056C82-05EF-458D-9D8B-EFC38AAC4625}"/>
              </a:ext>
            </a:extLst>
          </p:cNvPr>
          <p:cNvSpPr txBox="1"/>
          <p:nvPr/>
        </p:nvSpPr>
        <p:spPr>
          <a:xfrm>
            <a:off x="8887608" y="5670338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110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1AED8-C952-4EE4-A157-9FFAFBDF0BA8}"/>
              </a:ext>
            </a:extLst>
          </p:cNvPr>
          <p:cNvSpPr txBox="1"/>
          <p:nvPr/>
        </p:nvSpPr>
        <p:spPr>
          <a:xfrm>
            <a:off x="2440242" y="6024914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F40A1C-CC7D-4371-BA31-8D7EC31803F4}"/>
              </a:ext>
            </a:extLst>
          </p:cNvPr>
          <p:cNvSpPr txBox="1"/>
          <p:nvPr/>
        </p:nvSpPr>
        <p:spPr>
          <a:xfrm>
            <a:off x="4271805" y="6024914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56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F53BB9-B3F4-4460-BCDC-0AA34793C053}"/>
              </a:ext>
            </a:extLst>
          </p:cNvPr>
          <p:cNvSpPr txBox="1"/>
          <p:nvPr/>
        </p:nvSpPr>
        <p:spPr>
          <a:xfrm>
            <a:off x="5869548" y="6024299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76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EF7053-F730-4EB0-8CF9-38A754906AF2}"/>
              </a:ext>
            </a:extLst>
          </p:cNvPr>
          <p:cNvSpPr txBox="1"/>
          <p:nvPr/>
        </p:nvSpPr>
        <p:spPr>
          <a:xfrm>
            <a:off x="7258151" y="6024299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98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DC91DE-A6A4-4249-A466-9470C0C368FF}"/>
              </a:ext>
            </a:extLst>
          </p:cNvPr>
          <p:cNvSpPr txBox="1"/>
          <p:nvPr/>
        </p:nvSpPr>
        <p:spPr>
          <a:xfrm>
            <a:off x="8897444" y="6024299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102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89E284-6EF8-4CE0-A537-2144014BF645}"/>
              </a:ext>
            </a:extLst>
          </p:cNvPr>
          <p:cNvSpPr txBox="1"/>
          <p:nvPr/>
        </p:nvSpPr>
        <p:spPr>
          <a:xfrm>
            <a:off x="2440240" y="6369042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“THIS.”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7839D2-2DEE-4F07-9A2D-3B6D992A0D85}"/>
              </a:ext>
            </a:extLst>
          </p:cNvPr>
          <p:cNvSpPr txBox="1"/>
          <p:nvPr/>
        </p:nvSpPr>
        <p:spPr>
          <a:xfrm>
            <a:off x="4271803" y="6369042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77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2CD66D-6354-4DE5-8B9E-C9B2E5E44E50}"/>
              </a:ext>
            </a:extLst>
          </p:cNvPr>
          <p:cNvSpPr txBox="1"/>
          <p:nvPr/>
        </p:nvSpPr>
        <p:spPr>
          <a:xfrm>
            <a:off x="5869546" y="6368427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97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1C0E18-6211-4C03-83AB-A294B3021A91}"/>
              </a:ext>
            </a:extLst>
          </p:cNvPr>
          <p:cNvSpPr txBox="1"/>
          <p:nvPr/>
        </p:nvSpPr>
        <p:spPr>
          <a:xfrm>
            <a:off x="7258149" y="6368427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77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64CA5F-B004-4128-9741-BE849137E26B}"/>
              </a:ext>
            </a:extLst>
          </p:cNvPr>
          <p:cNvSpPr txBox="1"/>
          <p:nvPr/>
        </p:nvSpPr>
        <p:spPr>
          <a:xfrm>
            <a:off x="8897442" y="6368427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97</a:t>
            </a:r>
            <a:endParaRPr lang="ar-SY" dirty="0">
              <a:solidFill>
                <a:schemeClr val="bg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934A9C-E53E-4AA3-8F50-FF0EED02B2AE}"/>
              </a:ext>
            </a:extLst>
          </p:cNvPr>
          <p:cNvSpPr txBox="1"/>
          <p:nvPr/>
        </p:nvSpPr>
        <p:spPr>
          <a:xfrm>
            <a:off x="10771218" y="5485672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HEAD</a:t>
            </a:r>
            <a:endParaRPr lang="ar-SY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49E9B2-FD34-4F77-98FB-BAE2D11F8D8F}"/>
              </a:ext>
            </a:extLst>
          </p:cNvPr>
          <p:cNvCxnSpPr/>
          <p:nvPr/>
        </p:nvCxnSpPr>
        <p:spPr>
          <a:xfrm flipH="1">
            <a:off x="298722" y="2314267"/>
            <a:ext cx="102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25FAB2-F478-45F9-967A-BE92BE9B1F90}"/>
              </a:ext>
            </a:extLst>
          </p:cNvPr>
          <p:cNvCxnSpPr>
            <a:cxnSpLocks/>
          </p:cNvCxnSpPr>
          <p:nvPr/>
        </p:nvCxnSpPr>
        <p:spPr>
          <a:xfrm flipH="1">
            <a:off x="186813" y="2574821"/>
            <a:ext cx="1645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6C57D63-0376-4160-9614-48F76CAEE7DF}"/>
              </a:ext>
            </a:extLst>
          </p:cNvPr>
          <p:cNvCxnSpPr>
            <a:cxnSpLocks/>
          </p:cNvCxnSpPr>
          <p:nvPr/>
        </p:nvCxnSpPr>
        <p:spPr>
          <a:xfrm flipH="1">
            <a:off x="1879651" y="2568674"/>
            <a:ext cx="1645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85D754-4768-4A5A-A1F4-EA8BF3860CA5}"/>
              </a:ext>
            </a:extLst>
          </p:cNvPr>
          <p:cNvCxnSpPr>
            <a:cxnSpLocks/>
          </p:cNvCxnSpPr>
          <p:nvPr/>
        </p:nvCxnSpPr>
        <p:spPr>
          <a:xfrm flipH="1">
            <a:off x="3617037" y="2552695"/>
            <a:ext cx="1645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C2E0ED8-78CB-4FB5-AAC4-485BC3E98D49}"/>
              </a:ext>
            </a:extLst>
          </p:cNvPr>
          <p:cNvCxnSpPr>
            <a:cxnSpLocks/>
          </p:cNvCxnSpPr>
          <p:nvPr/>
        </p:nvCxnSpPr>
        <p:spPr>
          <a:xfrm flipH="1">
            <a:off x="186813" y="2825544"/>
            <a:ext cx="1645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28F289-AC6F-4E42-BDC0-32CDB0530231}"/>
              </a:ext>
            </a:extLst>
          </p:cNvPr>
          <p:cNvCxnSpPr>
            <a:cxnSpLocks/>
          </p:cNvCxnSpPr>
          <p:nvPr/>
        </p:nvCxnSpPr>
        <p:spPr>
          <a:xfrm flipH="1">
            <a:off x="186813" y="3051685"/>
            <a:ext cx="1645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C0FB15A-ADB9-47DC-800C-68F803EE7D5B}"/>
              </a:ext>
            </a:extLst>
          </p:cNvPr>
          <p:cNvCxnSpPr>
            <a:cxnSpLocks/>
          </p:cNvCxnSpPr>
          <p:nvPr/>
        </p:nvCxnSpPr>
        <p:spPr>
          <a:xfrm flipH="1">
            <a:off x="1022555" y="3240596"/>
            <a:ext cx="258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39987CF-81E3-4DA1-AC91-1246C3E2D74F}"/>
              </a:ext>
            </a:extLst>
          </p:cNvPr>
          <p:cNvCxnSpPr>
            <a:cxnSpLocks/>
          </p:cNvCxnSpPr>
          <p:nvPr/>
        </p:nvCxnSpPr>
        <p:spPr>
          <a:xfrm flipH="1">
            <a:off x="1332158" y="3513802"/>
            <a:ext cx="2600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B42DA0A-8522-4CC5-94CB-4B853C7AD315}"/>
              </a:ext>
            </a:extLst>
          </p:cNvPr>
          <p:cNvCxnSpPr>
            <a:cxnSpLocks/>
          </p:cNvCxnSpPr>
          <p:nvPr/>
        </p:nvCxnSpPr>
        <p:spPr>
          <a:xfrm flipH="1">
            <a:off x="233909" y="3770828"/>
            <a:ext cx="1645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5F972B9-3A75-4D4E-A61E-FD630D8DD1C1}"/>
              </a:ext>
            </a:extLst>
          </p:cNvPr>
          <p:cNvCxnSpPr>
            <a:cxnSpLocks/>
          </p:cNvCxnSpPr>
          <p:nvPr/>
        </p:nvCxnSpPr>
        <p:spPr>
          <a:xfrm flipH="1">
            <a:off x="186813" y="4005415"/>
            <a:ext cx="1645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81B198C-4C24-4056-BA00-8CB8FE68F7C6}"/>
              </a:ext>
            </a:extLst>
          </p:cNvPr>
          <p:cNvCxnSpPr>
            <a:cxnSpLocks/>
          </p:cNvCxnSpPr>
          <p:nvPr/>
        </p:nvCxnSpPr>
        <p:spPr>
          <a:xfrm flipH="1">
            <a:off x="0" y="4311339"/>
            <a:ext cx="1645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9C49A10-6330-4676-901C-CAD0A13BA7D8}"/>
              </a:ext>
            </a:extLst>
          </p:cNvPr>
          <p:cNvSpPr txBox="1"/>
          <p:nvPr/>
        </p:nvSpPr>
        <p:spPr>
          <a:xfrm>
            <a:off x="10811796" y="5140253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TITLE</a:t>
            </a:r>
            <a:endParaRPr lang="ar-SY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529BEF-666A-4E4C-8881-7B21B60C163D}"/>
              </a:ext>
            </a:extLst>
          </p:cNvPr>
          <p:cNvSpPr txBox="1"/>
          <p:nvPr/>
        </p:nvSpPr>
        <p:spPr>
          <a:xfrm>
            <a:off x="10762634" y="4765518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BODY</a:t>
            </a:r>
            <a:endParaRPr lang="ar-SY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D8AB10-50F6-4A51-AA13-3E16C23A2E0F}"/>
              </a:ext>
            </a:extLst>
          </p:cNvPr>
          <p:cNvSpPr txBox="1"/>
          <p:nvPr/>
        </p:nvSpPr>
        <p:spPr>
          <a:xfrm>
            <a:off x="10865141" y="4213639"/>
            <a:ext cx="902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361187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1" grpId="0"/>
      <p:bldP spid="12" grpId="0"/>
      <p:bldP spid="13" grpId="0"/>
      <p:bldP spid="13" grpId="1"/>
      <p:bldP spid="18" grpId="0"/>
      <p:bldP spid="19" grpId="0"/>
      <p:bldP spid="20" grpId="0"/>
      <p:bldP spid="21" grpId="0"/>
      <p:bldP spid="22" grpId="0"/>
      <p:bldP spid="23" grpId="0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6" grpId="1"/>
      <p:bldP spid="72" grpId="0"/>
      <p:bldP spid="72" grpId="1"/>
      <p:bldP spid="73" grpId="0"/>
      <p:bldP spid="73" grpId="1"/>
      <p:bldP spid="74" grpId="0"/>
      <p:bldP spid="7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154B-BDF3-44A1-A520-5E6BA506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Parsing HTML - Detecting children</a:t>
            </a:r>
            <a:endParaRPr lang="ar-S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A2563-6F6A-43E8-B81D-21ECC01F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After we’ve determined all the required locations we can easily determine if a tag is a children or a sibling to the previous tag</a:t>
            </a:r>
          </a:p>
          <a:p>
            <a:pPr algn="l" rtl="0"/>
            <a:r>
              <a:rPr lang="en-US" dirty="0"/>
              <a:t>Since we have the tags in order the previous condition holds true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We may throw a content exception that we have more than one root at this step</a:t>
            </a:r>
          </a:p>
          <a:p>
            <a:pPr algn="l" rtl="0"/>
            <a:r>
              <a:rPr lang="en-US" dirty="0"/>
              <a:t>We can tell if a tag is a children if the locations lay between the begin and the end of the tag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257260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3BD8-E72D-4D45-BC38-B85A9CA9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HTML – Detecting Attributes</a:t>
            </a:r>
            <a:endParaRPr lang="ar-S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0548-37EE-43F3-8F7F-F04BD326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After we’ve established the relationships and tags all we need to do now is to know the attributes</a:t>
            </a:r>
          </a:p>
          <a:p>
            <a:pPr algn="l" rtl="0"/>
            <a:r>
              <a:rPr lang="en-US" dirty="0"/>
              <a:t>We do this by matching the following regex between the opening start and opening end foreach tag</a:t>
            </a:r>
          </a:p>
          <a:p>
            <a:pPr marL="0" indent="0" algn="ctr" rtl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\w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)(?: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'"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)((?: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\s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+?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\2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\s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/&gt;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To draw html elements we divided tags to four sections</a:t>
            </a:r>
          </a:p>
          <a:p>
            <a:pPr marL="0" indent="0" algn="l" rtl="0">
              <a:buNone/>
            </a:pPr>
            <a:r>
              <a:rPr lang="en-US" dirty="0"/>
              <a:t>1-Primitives.</a:t>
            </a:r>
          </a:p>
          <a:p>
            <a:pPr marL="0" indent="0" algn="l" rtl="0">
              <a:buNone/>
            </a:pPr>
            <a:r>
              <a:rPr lang="en-US" dirty="0"/>
              <a:t>2-Layout tags.</a:t>
            </a:r>
          </a:p>
          <a:p>
            <a:pPr marL="0" indent="0" algn="l" rtl="0">
              <a:buNone/>
            </a:pPr>
            <a:r>
              <a:rPr lang="en-US" dirty="0"/>
              <a:t>3-Action tags.</a:t>
            </a:r>
          </a:p>
          <a:p>
            <a:pPr marL="0" indent="0" algn="l" rtl="0">
              <a:buNone/>
            </a:pPr>
            <a:r>
              <a:rPr lang="en-US" dirty="0"/>
              <a:t>4-Style tags.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1813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Primitives tags are the tags that appears directly in the page.</a:t>
            </a:r>
          </a:p>
          <a:p>
            <a:pPr algn="l" rtl="0"/>
            <a:r>
              <a:rPr lang="en-US" dirty="0"/>
              <a:t>Using other tags style and layout.</a:t>
            </a:r>
          </a:p>
          <a:p>
            <a:pPr algn="l" rtl="0"/>
            <a:r>
              <a:rPr lang="en-US" dirty="0"/>
              <a:t>Example: &lt;</a:t>
            </a:r>
            <a:r>
              <a:rPr lang="en-US" dirty="0" err="1"/>
              <a:t>img</a:t>
            </a:r>
            <a:r>
              <a:rPr lang="en-US" dirty="0"/>
              <a:t> &gt;, text.</a:t>
            </a:r>
          </a:p>
        </p:txBody>
      </p:sp>
    </p:spTree>
    <p:extLst>
      <p:ext uri="{BB962C8B-B14F-4D97-AF65-F5344CB8AC3E}">
        <p14:creationId xmlns:p14="http://schemas.microsoft.com/office/powerpoint/2010/main" val="52648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 Primitives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11" y="2730154"/>
            <a:ext cx="4585349" cy="293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46" y="3327980"/>
            <a:ext cx="4103933" cy="20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2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0F66-D985-4F30-8155-83CBBFBF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mate</a:t>
            </a:r>
            <a:endParaRPr lang="ar-S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80C6-5B05-45AF-955F-8B90072C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 desktop app build with Java 8 And JavaFX</a:t>
            </a:r>
          </a:p>
          <a:p>
            <a:pPr algn="l" rtl="0"/>
            <a:r>
              <a:rPr lang="en-US" dirty="0"/>
              <a:t>It can load html from </a:t>
            </a:r>
            <a:r>
              <a:rPr lang="en-US" dirty="0" err="1"/>
              <a:t>Urls</a:t>
            </a:r>
            <a:r>
              <a:rPr lang="en-US" dirty="0"/>
              <a:t>/Disk</a:t>
            </a:r>
          </a:p>
          <a:p>
            <a:pPr algn="l" rtl="0"/>
            <a:r>
              <a:rPr lang="en-US" dirty="0"/>
              <a:t>It can display html content properly by translating it to JavaFX elements</a:t>
            </a:r>
          </a:p>
          <a:p>
            <a:pPr algn="l" rtl="0"/>
            <a:r>
              <a:rPr lang="en-US" dirty="0"/>
              <a:t>History Log, Bookmarks, </a:t>
            </a:r>
            <a:r>
              <a:rPr lang="en-US" dirty="0" err="1"/>
              <a:t>PDFViewer</a:t>
            </a:r>
            <a:r>
              <a:rPr lang="en-US" dirty="0"/>
              <a:t> , Multi Tabs, DOM tree, games … and more ! 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359788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Layout tags are tag defines the way that other elements appear by it in the page </a:t>
            </a:r>
          </a:p>
          <a:p>
            <a:pPr marL="0" indent="0" algn="l" rtl="0">
              <a:buNone/>
            </a:pPr>
            <a:r>
              <a:rPr lang="en-US" dirty="0" err="1"/>
              <a:t>Exapmle</a:t>
            </a:r>
            <a:r>
              <a:rPr lang="en-US" dirty="0"/>
              <a:t>: table , list </a:t>
            </a:r>
          </a:p>
          <a:p>
            <a:pPr marL="0" indent="0" algn="l" rtl="0">
              <a:buNone/>
            </a:pPr>
            <a:r>
              <a:rPr lang="en-US" dirty="0"/>
              <a:t>To make this layouts we create class </a:t>
            </a:r>
            <a:r>
              <a:rPr lang="en-US" dirty="0" err="1"/>
              <a:t>DrawerPane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771614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3557" y="2474258"/>
            <a:ext cx="6785832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DrawerPane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(Node node)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().add(node)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setMarign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x3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x4){}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setAlign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(Alignment align){}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9899" y="2266682"/>
            <a:ext cx="3822099" cy="22280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DrawerPane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Has parent from java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abstract class link elements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togother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05318" y="2897746"/>
            <a:ext cx="5203065" cy="5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08383" y="4782582"/>
            <a:ext cx="3734873" cy="1759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add function we write the method of adding elements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18963" y="3758712"/>
            <a:ext cx="3889420" cy="158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18712" y="2640158"/>
            <a:ext cx="6109365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GridDrawerPane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DrawerPane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(Node node)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).add(node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07628" y="2884868"/>
            <a:ext cx="3580327" cy="292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class extends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DrawerPane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Using this class we can draw Table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add element in position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i,j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825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Drawer Pane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Also we can make a nested panes using this class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04" y="3409251"/>
            <a:ext cx="4238625" cy="235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509" y="3294950"/>
            <a:ext cx="3317383" cy="2581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03842" y="2614411"/>
            <a:ext cx="193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exsample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094113" y="3495277"/>
            <a:ext cx="870396" cy="80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094113" y="3787190"/>
            <a:ext cx="870396" cy="563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094113" y="4198513"/>
            <a:ext cx="87039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</p:cNvCxnSpPr>
          <p:nvPr/>
        </p:nvCxnSpPr>
        <p:spPr>
          <a:xfrm flipH="1" flipV="1">
            <a:off x="7094113" y="4350913"/>
            <a:ext cx="870396" cy="23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094113" y="4350913"/>
            <a:ext cx="870396" cy="51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7094113" y="4350913"/>
            <a:ext cx="870396" cy="6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46254" y="4069051"/>
            <a:ext cx="847859" cy="51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vbox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41973" y="3477850"/>
            <a:ext cx="3431314" cy="59120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0612192" y="2479463"/>
            <a:ext cx="669700" cy="1025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0032642" y="2092825"/>
            <a:ext cx="1893195" cy="397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Flow pane</a:t>
            </a:r>
          </a:p>
        </p:txBody>
      </p:sp>
    </p:spTree>
    <p:extLst>
      <p:ext uri="{BB962C8B-B14F-4D97-AF65-F5344CB8AC3E}">
        <p14:creationId xmlns:p14="http://schemas.microsoft.com/office/powerpoint/2010/main" val="68702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26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complicated layouts?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Like If we want to make table inside another table …</a:t>
            </a:r>
          </a:p>
          <a:p>
            <a:pPr algn="l" rtl="0"/>
            <a:r>
              <a:rPr lang="en-US" dirty="0"/>
              <a:t>To do that we have a stack of </a:t>
            </a:r>
            <a:r>
              <a:rPr lang="en-US" dirty="0" err="1"/>
              <a:t>DrawerPane</a:t>
            </a:r>
            <a:r>
              <a:rPr lang="en-US" dirty="0"/>
              <a:t> each element in the stack will be drawn in the last place on the previous  element in the stack</a:t>
            </a:r>
          </a:p>
        </p:txBody>
      </p:sp>
    </p:spTree>
    <p:extLst>
      <p:ext uri="{BB962C8B-B14F-4D97-AF65-F5344CB8AC3E}">
        <p14:creationId xmlns:p14="http://schemas.microsoft.com/office/powerpoint/2010/main" val="1379371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complicated layouts?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01851DAA-AE28-4769-8935-0CF868183C1D}"/>
              </a:ext>
            </a:extLst>
          </p:cNvPr>
          <p:cNvSpPr/>
          <p:nvPr/>
        </p:nvSpPr>
        <p:spPr>
          <a:xfrm rot="5400000">
            <a:off x="8059484" y="2302915"/>
            <a:ext cx="4170109" cy="37503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3581" y="2591022"/>
          <a:ext cx="3008244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Element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825948" y="5181600"/>
            <a:ext cx="26769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J=2</a:t>
            </a:r>
          </a:p>
        </p:txBody>
      </p:sp>
      <p:sp>
        <p:nvSpPr>
          <p:cNvPr id="10" name="Vertical Scroll 9"/>
          <p:cNvSpPr/>
          <p:nvPr/>
        </p:nvSpPr>
        <p:spPr>
          <a:xfrm>
            <a:off x="596348" y="3776870"/>
            <a:ext cx="2133600" cy="248628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1-element 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2-element b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3-element 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25948" y="4267200"/>
            <a:ext cx="2676939" cy="78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List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=4</a:t>
            </a:r>
          </a:p>
        </p:txBody>
      </p:sp>
      <p:sp>
        <p:nvSpPr>
          <p:cNvPr id="12" name="Smiley Face 11"/>
          <p:cNvSpPr/>
          <p:nvPr/>
        </p:nvSpPr>
        <p:spPr>
          <a:xfrm>
            <a:off x="4532243" y="3352800"/>
            <a:ext cx="1364974" cy="14179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4435" y="3034748"/>
            <a:ext cx="2067339" cy="201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25948" y="3034748"/>
            <a:ext cx="25560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Flow pane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(has an image)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07703" y="4658139"/>
            <a:ext cx="2113723" cy="881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Vertical Scroll 16"/>
          <p:cNvSpPr/>
          <p:nvPr/>
        </p:nvSpPr>
        <p:spPr>
          <a:xfrm>
            <a:off x="543339" y="3776870"/>
            <a:ext cx="2133600" cy="248628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1-element 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2-element b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3-element 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4-</a:t>
            </a:r>
          </a:p>
        </p:txBody>
      </p:sp>
      <p:sp>
        <p:nvSpPr>
          <p:cNvPr id="18" name="Smiley Face 17"/>
          <p:cNvSpPr/>
          <p:nvPr/>
        </p:nvSpPr>
        <p:spPr>
          <a:xfrm>
            <a:off x="1729408" y="5271050"/>
            <a:ext cx="649357" cy="90264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30825" y="2560327"/>
          <a:ext cx="4154558" cy="369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4937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948">
                <a:tc>
                  <a:txBody>
                    <a:bodyPr/>
                    <a:lstStyle/>
                    <a:p>
                      <a:r>
                        <a:rPr lang="en-US" dirty="0"/>
                        <a:t>Element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Vertical Scroll 23"/>
          <p:cNvSpPr/>
          <p:nvPr/>
        </p:nvSpPr>
        <p:spPr>
          <a:xfrm>
            <a:off x="5201478" y="4514396"/>
            <a:ext cx="2126974" cy="124314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1-element 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2-element b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3-element 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4-</a:t>
            </a:r>
          </a:p>
        </p:txBody>
      </p:sp>
      <p:sp>
        <p:nvSpPr>
          <p:cNvPr id="25" name="Smiley Face 24"/>
          <p:cNvSpPr/>
          <p:nvPr/>
        </p:nvSpPr>
        <p:spPr>
          <a:xfrm>
            <a:off x="6382938" y="5216760"/>
            <a:ext cx="647340" cy="4513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44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55" y="447188"/>
            <a:ext cx="10363688" cy="970450"/>
          </a:xfrm>
        </p:spPr>
        <p:txBody>
          <a:bodyPr/>
          <a:lstStyle/>
          <a:p>
            <a:pPr rtl="0"/>
            <a:r>
              <a:rPr lang="en-US" dirty="0"/>
              <a:t>Effects (Style tags)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Style tags detects the look of the primitives elements</a:t>
            </a:r>
          </a:p>
          <a:p>
            <a:pPr algn="l" rtl="0"/>
            <a:r>
              <a:rPr lang="en-US" dirty="0"/>
              <a:t>Example : bold , italic , underline</a:t>
            </a:r>
          </a:p>
          <a:p>
            <a:pPr algn="l" rtl="0"/>
            <a:r>
              <a:rPr lang="en-US" dirty="0"/>
              <a:t>To make this tags we defined an array foe each style element (called effect)</a:t>
            </a:r>
          </a:p>
          <a:p>
            <a:pPr algn="l" rtl="0"/>
            <a:r>
              <a:rPr lang="en-US" dirty="0"/>
              <a:t>When a style tag begin we increase the effect number </a:t>
            </a:r>
          </a:p>
          <a:p>
            <a:pPr algn="l" rtl="0"/>
            <a:r>
              <a:rPr lang="en-US" dirty="0"/>
              <a:t>When a style tag closed effect number will be decreased</a:t>
            </a:r>
          </a:p>
          <a:p>
            <a:pPr algn="l" rtl="0"/>
            <a:r>
              <a:rPr lang="en-US" dirty="0"/>
              <a:t>When we draw a primitive we check if effect number is bigger than 0 then we will do the effect 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78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Exapmle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13" y="2293558"/>
            <a:ext cx="3654287" cy="40939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313043" y="3008243"/>
            <a:ext cx="3684105" cy="12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29668" y="2637403"/>
          <a:ext cx="21689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Italic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4161183" y="5168348"/>
            <a:ext cx="3326295" cy="3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487478" y="4797508"/>
          <a:ext cx="16521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61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Actions in html like send information or reset data or let user input data.</a:t>
            </a:r>
          </a:p>
          <a:p>
            <a:pPr algn="l" rtl="0"/>
            <a:r>
              <a:rPr lang="en-US" dirty="0"/>
              <a:t>So it is a way to let user interact with the page</a:t>
            </a:r>
          </a:p>
          <a:p>
            <a:pPr algn="l" rtl="0"/>
            <a:r>
              <a:rPr lang="en-US" dirty="0"/>
              <a:t>We divided this actions into two sections</a:t>
            </a:r>
          </a:p>
          <a:p>
            <a:pPr marL="0" indent="0" algn="l" rtl="0">
              <a:buNone/>
            </a:pPr>
            <a:r>
              <a:rPr lang="en-US" dirty="0"/>
              <a:t>A-HREF – actions</a:t>
            </a:r>
          </a:p>
          <a:p>
            <a:pPr marL="0" indent="0" algn="l" rtl="0">
              <a:buNone/>
            </a:pPr>
            <a:r>
              <a:rPr lang="en-US" dirty="0"/>
              <a:t>B-Form-actions</a:t>
            </a:r>
          </a:p>
        </p:txBody>
      </p:sp>
    </p:spTree>
    <p:extLst>
      <p:ext uri="{BB962C8B-B14F-4D97-AF65-F5344CB8AC3E}">
        <p14:creationId xmlns:p14="http://schemas.microsoft.com/office/powerpoint/2010/main" val="3220031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Href</a:t>
            </a:r>
            <a:r>
              <a:rPr lang="en-US" dirty="0"/>
              <a:t>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Href</a:t>
            </a:r>
            <a:r>
              <a:rPr lang="en-US" dirty="0"/>
              <a:t> actions let the user open a new link using tag &lt;a&gt; </a:t>
            </a:r>
          </a:p>
          <a:p>
            <a:pPr algn="l" rtl="0"/>
            <a:r>
              <a:rPr lang="en-US" dirty="0"/>
              <a:t>So every elements inside &lt;a&gt; must have this action</a:t>
            </a:r>
          </a:p>
          <a:p>
            <a:pPr algn="l" rtl="0"/>
            <a:r>
              <a:rPr lang="en-US" dirty="0"/>
              <a:t>To make this step we set this action to the top ok </a:t>
            </a:r>
            <a:r>
              <a:rPr lang="en-US" dirty="0" err="1"/>
              <a:t>drawPne</a:t>
            </a:r>
            <a:r>
              <a:rPr lang="en-US" dirty="0"/>
              <a:t> stack</a:t>
            </a:r>
          </a:p>
          <a:p>
            <a:pPr marL="0" indent="0" algn="l" rtl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970643" y="3856383"/>
            <a:ext cx="1378227" cy="25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507896" y="2756452"/>
            <a:ext cx="2133600" cy="1775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When user click on you then open your link</a:t>
            </a:r>
          </a:p>
        </p:txBody>
      </p:sp>
    </p:spTree>
    <p:extLst>
      <p:ext uri="{BB962C8B-B14F-4D97-AF65-F5344CB8AC3E}">
        <p14:creationId xmlns:p14="http://schemas.microsoft.com/office/powerpoint/2010/main" val="35518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662C-4773-4489-ACA8-D3C38CC0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ar-S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595236-B8BA-4780-8CB6-249DC7821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58329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435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8467" y="2355910"/>
            <a:ext cx="3517310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&lt;a&gt;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"img.png"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&lt;/a&gt;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01851DAA-AE28-4769-8935-0CF868183C1D}"/>
              </a:ext>
            </a:extLst>
          </p:cNvPr>
          <p:cNvSpPr/>
          <p:nvPr/>
        </p:nvSpPr>
        <p:spPr>
          <a:xfrm rot="5400000">
            <a:off x="8900996" y="3144429"/>
            <a:ext cx="4170109" cy="206733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Tahom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164417" y="5274365"/>
            <a:ext cx="1656522" cy="848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444487" y="2928730"/>
            <a:ext cx="3617843" cy="109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943060" y="2531165"/>
            <a:ext cx="2531165" cy="834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NOW WE SET ACTION</a:t>
            </a:r>
          </a:p>
        </p:txBody>
      </p:sp>
      <p:sp>
        <p:nvSpPr>
          <p:cNvPr id="12" name="7-Point Star 11"/>
          <p:cNvSpPr/>
          <p:nvPr/>
        </p:nvSpPr>
        <p:spPr>
          <a:xfrm>
            <a:off x="7328452" y="5274365"/>
            <a:ext cx="2491409" cy="1113418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HREF ACTION</a:t>
            </a:r>
          </a:p>
        </p:txBody>
      </p:sp>
      <p:cxnSp>
        <p:nvCxnSpPr>
          <p:cNvPr id="14" name="Straight Arrow Connector 13"/>
          <p:cNvCxnSpPr>
            <a:endCxn id="8" idx="1"/>
          </p:cNvCxnSpPr>
          <p:nvPr/>
        </p:nvCxnSpPr>
        <p:spPr>
          <a:xfrm flipV="1">
            <a:off x="9488557" y="5398572"/>
            <a:ext cx="918452" cy="23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407009" y="4479235"/>
            <a:ext cx="1413930" cy="649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IMG</a:t>
            </a:r>
          </a:p>
        </p:txBody>
      </p:sp>
      <p:sp>
        <p:nvSpPr>
          <p:cNvPr id="16" name="Oval 15"/>
          <p:cNvSpPr/>
          <p:nvPr/>
        </p:nvSpPr>
        <p:spPr>
          <a:xfrm>
            <a:off x="10407009" y="3750365"/>
            <a:ext cx="1413930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</a:t>
            </a:r>
          </a:p>
        </p:txBody>
      </p:sp>
      <p:sp>
        <p:nvSpPr>
          <p:cNvPr id="17" name="Oval 16"/>
          <p:cNvSpPr/>
          <p:nvPr/>
        </p:nvSpPr>
        <p:spPr>
          <a:xfrm>
            <a:off x="10180982" y="2816087"/>
            <a:ext cx="1656522" cy="848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8931965" y="3154017"/>
            <a:ext cx="662609" cy="19745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2971" y="4022035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Those elements will have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href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action </a:t>
            </a:r>
          </a:p>
        </p:txBody>
      </p:sp>
    </p:spTree>
    <p:extLst>
      <p:ext uri="{BB962C8B-B14F-4D97-AF65-F5344CB8AC3E}">
        <p14:creationId xmlns:p14="http://schemas.microsoft.com/office/powerpoint/2010/main" val="17990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9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form tag in html has input elements each one have name and value</a:t>
            </a:r>
          </a:p>
          <a:p>
            <a:pPr algn="l" rtl="0"/>
            <a:r>
              <a:rPr lang="en-US" dirty="0"/>
              <a:t>Example : check box , select list , text field …</a:t>
            </a:r>
          </a:p>
          <a:p>
            <a:pPr algn="l" rtl="0"/>
            <a:r>
              <a:rPr lang="en-US" dirty="0"/>
              <a:t>So when the user want to send data ,it will be sent like list of pairs (name , value).</a:t>
            </a:r>
          </a:p>
          <a:p>
            <a:pPr algn="l" rtl="0"/>
            <a:r>
              <a:rPr lang="en-US" dirty="0"/>
              <a:t>To make that we defined hash map contains this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13" y="4972877"/>
            <a:ext cx="1813891" cy="152068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00939" y="4972877"/>
            <a:ext cx="5910470" cy="132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will send like this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Name=mate1&amp;mail=mate2</a:t>
            </a:r>
          </a:p>
        </p:txBody>
      </p:sp>
    </p:spTree>
    <p:extLst>
      <p:ext uri="{BB962C8B-B14F-4D97-AF65-F5344CB8AC3E}">
        <p14:creationId xmlns:p14="http://schemas.microsoft.com/office/powerpoint/2010/main" val="369427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712231"/>
            <a:ext cx="10571998" cy="970450"/>
          </a:xfrm>
        </p:spPr>
        <p:txBody>
          <a:bodyPr/>
          <a:lstStyle/>
          <a:p>
            <a:r>
              <a:rPr lang="en-US" dirty="0"/>
              <a:t>Form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To draw a form elements we use </a:t>
            </a:r>
            <a:r>
              <a:rPr lang="en-US" dirty="0" err="1"/>
              <a:t>javaFX</a:t>
            </a:r>
            <a:r>
              <a:rPr lang="en-US" dirty="0"/>
              <a:t> nodes (it is similar to primitives).</a:t>
            </a:r>
          </a:p>
          <a:p>
            <a:pPr algn="l" rtl="0"/>
            <a:r>
              <a:rPr lang="en-US" dirty="0"/>
              <a:t>But we have to group those nodes together so then we can reset data and send it .</a:t>
            </a:r>
          </a:p>
          <a:p>
            <a:pPr algn="l" rtl="0"/>
            <a:r>
              <a:rPr lang="en-US" dirty="0"/>
              <a:t>To make that we </a:t>
            </a:r>
            <a:r>
              <a:rPr lang="en-US" dirty="0" err="1"/>
              <a:t>creat</a:t>
            </a:r>
            <a:r>
              <a:rPr lang="en-US" dirty="0"/>
              <a:t> a class </a:t>
            </a:r>
            <a:r>
              <a:rPr lang="en-US" dirty="0" err="1"/>
              <a:t>FormEntry</a:t>
            </a:r>
            <a:r>
              <a:rPr lang="en-US" dirty="0"/>
              <a:t> </a:t>
            </a:r>
          </a:p>
          <a:p>
            <a:pPr algn="l" rtl="0"/>
            <a:r>
              <a:rPr lang="en-US" dirty="0"/>
              <a:t>Every element has a </a:t>
            </a:r>
            <a:r>
              <a:rPr lang="en-US" dirty="0" err="1"/>
              <a:t>formEntry</a:t>
            </a:r>
            <a:r>
              <a:rPr lang="en-US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36973" y="4337664"/>
            <a:ext cx="510909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static private class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FormEntry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Node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node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Object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value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6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1060" y="2308449"/>
            <a:ext cx="9098966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drawInput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(String type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name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value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placeHolder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TextInputControl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textField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switch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(type) {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"password"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textField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PasswordField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{{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.setText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389C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value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}}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break;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case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"hidden"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textField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break;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default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:textField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TextField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(value)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textField.setMaxWidth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100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final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FormAction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action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getLastAction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FormAction.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action.setAttribute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(name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new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FormEntry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textField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value))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textField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textField.setPromptText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placeHolder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textField.textProperty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addListener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((o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old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newVal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-&gt;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B389C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action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.setAttribute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389C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new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FormEntry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B389C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textField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389C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value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visibleItems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.add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drawNode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textField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53600" y="2544417"/>
            <a:ext cx="1974574" cy="2372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make input text or password</a:t>
            </a:r>
          </a:p>
        </p:txBody>
      </p:sp>
    </p:spTree>
    <p:extLst>
      <p:ext uri="{BB962C8B-B14F-4D97-AF65-F5344CB8AC3E}">
        <p14:creationId xmlns:p14="http://schemas.microsoft.com/office/powerpoint/2010/main" val="21735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14191" y="2107096"/>
            <a:ext cx="2557670" cy="6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Stage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93026" y="262393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214191" y="3260034"/>
            <a:ext cx="2663687" cy="781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 pane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93025" y="4041912"/>
            <a:ext cx="0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214191" y="4432851"/>
            <a:ext cx="2663687" cy="781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Tabs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4363278" y="5290930"/>
            <a:ext cx="682488" cy="530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5834268" y="5291273"/>
            <a:ext cx="682489" cy="503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339548" y="5897218"/>
            <a:ext cx="1630018" cy="689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Toolbar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546034" y="5897218"/>
            <a:ext cx="1630018" cy="689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Page</a:t>
            </a:r>
          </a:p>
        </p:txBody>
      </p:sp>
      <p:sp>
        <p:nvSpPr>
          <p:cNvPr id="20" name="Cloud Callout 19"/>
          <p:cNvSpPr/>
          <p:nvPr/>
        </p:nvSpPr>
        <p:spPr>
          <a:xfrm>
            <a:off x="7500730" y="4327175"/>
            <a:ext cx="2769704" cy="1749287"/>
          </a:xfrm>
          <a:prstGeom prst="cloudCallout">
            <a:avLst>
              <a:gd name="adj1" fmla="val -59589"/>
              <a:gd name="adj2" fmla="val 40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Its content is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javaFx.Node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1258957" y="1881809"/>
            <a:ext cx="9978886" cy="4704520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control the pages from class Window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links interface with core methods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have a methods to update page and change content</a:t>
            </a:r>
          </a:p>
        </p:txBody>
      </p:sp>
    </p:spTree>
    <p:extLst>
      <p:ext uri="{BB962C8B-B14F-4D97-AF65-F5344CB8AC3E}">
        <p14:creationId xmlns:p14="http://schemas.microsoft.com/office/powerpoint/2010/main" val="239491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User can save pages to check later .</a:t>
            </a:r>
          </a:p>
          <a:p>
            <a:pPr algn="l" rtl="0"/>
            <a:r>
              <a:rPr lang="en-US" dirty="0"/>
              <a:t>So to save page we have to know what data will be saved ?!.</a:t>
            </a:r>
          </a:p>
          <a:p>
            <a:pPr algn="l" rtl="0"/>
            <a:r>
              <a:rPr lang="en-US" dirty="0"/>
              <a:t>In our application we have many types od pages and many types of data on it</a:t>
            </a:r>
          </a:p>
          <a:p>
            <a:pPr algn="l" rtl="0"/>
            <a:r>
              <a:rPr lang="en-US" dirty="0"/>
              <a:t>So we created a function (</a:t>
            </a:r>
            <a:r>
              <a:rPr lang="en-US" dirty="0" err="1"/>
              <a:t>toBeSaved</a:t>
            </a:r>
            <a:r>
              <a:rPr lang="en-US" dirty="0"/>
              <a:t>) in each page we write the suitable</a:t>
            </a:r>
            <a:r>
              <a:rPr lang="ar-SY" dirty="0"/>
              <a:t> </a:t>
            </a:r>
            <a:r>
              <a:rPr lang="en-US" dirty="0"/>
              <a:t>data will be saved.</a:t>
            </a:r>
          </a:p>
          <a:p>
            <a:pPr algn="l" rtl="0"/>
            <a:r>
              <a:rPr lang="en-US" dirty="0"/>
              <a:t>Then we use java IO to save data as a text or html files 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37183" y="5312755"/>
            <a:ext cx="6452407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fileWriter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FileWriter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(path)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fileWriter.write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fileData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6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To load a page we use an </a:t>
            </a:r>
            <a:r>
              <a:rPr lang="en-US" dirty="0" err="1"/>
              <a:t>BufferReader</a:t>
            </a:r>
            <a:r>
              <a:rPr lang="en-US" dirty="0"/>
              <a:t> and read data an build the string of data 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5705" y="3621231"/>
            <a:ext cx="845616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FileReader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inputFile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FileReader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(path)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BufferedReader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bufferReader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BufferedReader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inputFile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line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StringBuilder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stringBuilder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StringBuilder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((line 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bufferReader.readLine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()) !=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stringBuilder.append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\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+line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inputFile.close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bufferReader.close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stringBuilder.toString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495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Then we detect the extension of the file and open the file in the right way</a:t>
            </a:r>
          </a:p>
          <a:p>
            <a:pPr algn="l" rtl="0"/>
            <a:r>
              <a:rPr lang="en-US" dirty="0"/>
              <a:t>If the extension is .</a:t>
            </a:r>
            <a:r>
              <a:rPr lang="en-US" dirty="0" err="1"/>
              <a:t>htm</a:t>
            </a:r>
            <a:r>
              <a:rPr lang="en-US" dirty="0"/>
              <a:t>/.html we compile it and show it</a:t>
            </a:r>
          </a:p>
          <a:p>
            <a:pPr algn="l" rtl="0"/>
            <a:r>
              <a:rPr lang="en-US" dirty="0"/>
              <a:t>If the extension is .pdf we open it as pdf page</a:t>
            </a:r>
          </a:p>
          <a:p>
            <a:pPr algn="l" rtl="0"/>
            <a:r>
              <a:rPr lang="en-US" dirty="0"/>
              <a:t>Else we open it as text.</a:t>
            </a:r>
          </a:p>
        </p:txBody>
      </p:sp>
    </p:spTree>
    <p:extLst>
      <p:ext uri="{BB962C8B-B14F-4D97-AF65-F5344CB8AC3E}">
        <p14:creationId xmlns:p14="http://schemas.microsoft.com/office/powerpoint/2010/main" val="1821200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User can surf his old visits using the history</a:t>
            </a:r>
          </a:p>
          <a:p>
            <a:pPr algn="l" rtl="0"/>
            <a:r>
              <a:rPr lang="en-US" dirty="0"/>
              <a:t>So we store the links he visits</a:t>
            </a:r>
          </a:p>
          <a:p>
            <a:pPr algn="l" rtl="0"/>
            <a:r>
              <a:rPr lang="en-US" dirty="0"/>
              <a:t>To make that we create a linked list and when the user search we add link to the list</a:t>
            </a:r>
          </a:p>
          <a:p>
            <a:pPr algn="l" rtl="0"/>
            <a:r>
              <a:rPr lang="en-US" dirty="0"/>
              <a:t>And then he can show history.</a:t>
            </a:r>
          </a:p>
        </p:txBody>
      </p:sp>
    </p:spTree>
    <p:extLst>
      <p:ext uri="{BB962C8B-B14F-4D97-AF65-F5344CB8AC3E}">
        <p14:creationId xmlns:p14="http://schemas.microsoft.com/office/powerpoint/2010/main" val="1499095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User can mark his favorite pages .</a:t>
            </a:r>
          </a:p>
          <a:p>
            <a:pPr algn="l" rtl="0"/>
            <a:r>
              <a:rPr lang="en-US" dirty="0"/>
              <a:t>We save a title and link for each one .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5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8954-BAF9-4F8F-BC2E-F56021E5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Specifications</a:t>
            </a:r>
            <a:endParaRPr lang="ar-S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219C-F218-4699-8419-2788BC81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Tags are the base elements of HTML</a:t>
            </a:r>
          </a:p>
          <a:p>
            <a:pPr algn="l" rtl="0"/>
            <a:r>
              <a:rPr lang="en-US" dirty="0"/>
              <a:t>It Meta describes how to display the content</a:t>
            </a:r>
          </a:p>
          <a:p>
            <a:pPr algn="l" rtl="0"/>
            <a:r>
              <a:rPr lang="en-US" dirty="0"/>
              <a:t>Each tag has its own specification</a:t>
            </a:r>
          </a:p>
          <a:p>
            <a:pPr algn="l" rtl="0"/>
            <a:r>
              <a:rPr lang="en-US" dirty="0"/>
              <a:t>Each Tag has Acceptable tag types of children and supported attributes</a:t>
            </a:r>
          </a:p>
          <a:p>
            <a:pPr algn="l" rtl="0"/>
            <a:r>
              <a:rPr lang="en-US" dirty="0"/>
              <a:t>A tag may have extra validation rules like the order of children</a:t>
            </a:r>
          </a:p>
          <a:p>
            <a:pPr algn="l" rtl="0"/>
            <a:r>
              <a:rPr lang="en-US" dirty="0"/>
              <a:t>Some tags may required closing, while other may not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3250483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4613" y="1863036"/>
            <a:ext cx="10817385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addToBookmarks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title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path)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&lt;Pair&lt;String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String&gt;&gt; bookmarks 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bookmarks.bin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bookmarks 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&lt;Pair&lt;String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String&gt;&gt;)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objectInputStream.readObject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objectInputStream.close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bookmarks.addFirst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Pair&lt;&gt;(title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objectOutputStream.writeObject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(bookmarks)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objectOutputStream.close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67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To make a multi tab we use tab pane in </a:t>
            </a:r>
            <a:r>
              <a:rPr lang="en-US" dirty="0" err="1"/>
              <a:t>javaFX</a:t>
            </a:r>
            <a:endParaRPr lang="en-US" dirty="0"/>
          </a:p>
          <a:p>
            <a:pPr algn="l" rtl="0"/>
            <a:r>
              <a:rPr lang="en-US" dirty="0"/>
              <a:t>In this way every tab will run on its own thread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077" y="4963448"/>
            <a:ext cx="6665843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28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viewer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To show a pdf files we used JPDF-Viewer FX library </a:t>
            </a:r>
          </a:p>
          <a:p>
            <a:pPr algn="l" rtl="0"/>
            <a:r>
              <a:rPr lang="en-US" dirty="0"/>
              <a:t>This class returns a </a:t>
            </a:r>
            <a:r>
              <a:rPr lang="en-US" dirty="0" err="1"/>
              <a:t>javaFx</a:t>
            </a:r>
            <a:r>
              <a:rPr lang="en-US" dirty="0"/>
              <a:t> node so we can use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78" y="2542968"/>
            <a:ext cx="1270345" cy="1008615"/>
          </a:xfrm>
          <a:prstGeom prst="rect">
            <a:avLst/>
          </a:prstGeom>
        </p:spPr>
      </p:pic>
      <p:sp>
        <p:nvSpPr>
          <p:cNvPr id="7" name="Hexagon 6"/>
          <p:cNvSpPr/>
          <p:nvPr/>
        </p:nvSpPr>
        <p:spPr>
          <a:xfrm>
            <a:off x="7049224" y="4040542"/>
            <a:ext cx="2146852" cy="78187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JPDF_Viewer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832035" y="3551583"/>
            <a:ext cx="290615" cy="488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7817850" y="4880879"/>
            <a:ext cx="290615" cy="488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lowchart: Direct Access Storage 9"/>
          <p:cNvSpPr/>
          <p:nvPr/>
        </p:nvSpPr>
        <p:spPr>
          <a:xfrm>
            <a:off x="7141056" y="5369838"/>
            <a:ext cx="1934817" cy="9561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JavaFx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Node</a:t>
            </a:r>
          </a:p>
        </p:txBody>
      </p:sp>
      <p:sp>
        <p:nvSpPr>
          <p:cNvPr id="11" name="Vertical Scroll 10"/>
          <p:cNvSpPr/>
          <p:nvPr/>
        </p:nvSpPr>
        <p:spPr>
          <a:xfrm>
            <a:off x="9822782" y="3832516"/>
            <a:ext cx="1895061" cy="2862469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Pdf page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9196076" y="5460725"/>
            <a:ext cx="782811" cy="67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2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Downloder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User can paste a link in download window and download files from internet</a:t>
            </a:r>
          </a:p>
          <a:p>
            <a:pPr algn="l" rtl="0"/>
            <a:r>
              <a:rPr lang="en-US" dirty="0"/>
              <a:t>First we make URL  connection to gat file name and size and type</a:t>
            </a:r>
          </a:p>
          <a:p>
            <a:pPr algn="l" rtl="0"/>
            <a:r>
              <a:rPr lang="en-US" dirty="0"/>
              <a:t>Then we start download file and save it by its type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42" y="3608884"/>
            <a:ext cx="3667125" cy="3054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97" y="3608884"/>
            <a:ext cx="3606248" cy="3054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871" y="4617052"/>
            <a:ext cx="8286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If there is no internet you can sit and play our cool game</a:t>
            </a:r>
          </a:p>
          <a:p>
            <a:pPr algn="l" rtl="0"/>
            <a:r>
              <a:rPr lang="en-US" dirty="0"/>
              <a:t>We will drop mate herbs from the sky and you try to catch them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10" y="3124200"/>
            <a:ext cx="2581275" cy="3539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95" y="4460897"/>
            <a:ext cx="3829879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86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To make mate game we used </a:t>
            </a:r>
            <a:r>
              <a:rPr lang="en-US" dirty="0" err="1"/>
              <a:t>javaFx</a:t>
            </a:r>
            <a:r>
              <a:rPr lang="en-US" dirty="0"/>
              <a:t> animation</a:t>
            </a:r>
          </a:p>
          <a:p>
            <a:pPr algn="l" rtl="0"/>
            <a:r>
              <a:rPr lang="en-US" dirty="0"/>
              <a:t>We set a random x to the herb and let translation start from y0 to y1 at time t</a:t>
            </a:r>
          </a:p>
          <a:p>
            <a:pPr algn="l" rtl="0"/>
            <a:r>
              <a:rPr lang="en-US" dirty="0"/>
              <a:t>When the animation is done we check if the herb position is inside the cup position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8712" y="3750510"/>
            <a:ext cx="5645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translateTransition.setNode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drop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translateTransition.setToY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500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translateTransition.setDuration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Duration(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animationTime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player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.getSpeedFactor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()))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64626" y="3442734"/>
            <a:ext cx="424343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dropMinX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&gt;=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holderMinX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&amp;&amp;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dropMinX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holderMaxX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)||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dropMaxX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&gt;=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holderMinX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&amp;&amp;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dropMaxX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holderMaxX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player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.setScore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player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.getScore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()+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"Ok"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player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.setLives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player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.getLives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()-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"No"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33670" y="5738191"/>
            <a:ext cx="3485321" cy="68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animation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4320209" y="5227838"/>
            <a:ext cx="1643269" cy="735640"/>
          </a:xfrm>
          <a:prstGeom prst="cloudCallout">
            <a:avLst>
              <a:gd name="adj1" fmla="val 92877"/>
              <a:gd name="adj2" fmla="val 39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133966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5FB2-FD8C-4557-B449-4050734C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Errors and exceptions</a:t>
            </a:r>
            <a:endParaRPr lang="ar-S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4CDE-A605-4B74-9E48-8669236B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display an error page when an exception is thrown during the process of parsing HTML</a:t>
            </a:r>
          </a:p>
          <a:p>
            <a:pPr algn="l" rtl="0"/>
            <a:r>
              <a:rPr lang="en-US" dirty="0"/>
              <a:t>This exception may be an indicator to determine the error location/cause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416788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A857-B2CA-43E3-AACE-F6C0FBED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Tree</a:t>
            </a:r>
            <a:endParaRPr lang="ar-S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F3B3-E7EB-4795-8C12-4C507745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 order to determine the nodes the represent a single tag we created a way to snapshot current visible elements (FX Nodes)</a:t>
            </a:r>
          </a:p>
          <a:p>
            <a:pPr algn="l" rtl="0"/>
            <a:r>
              <a:rPr lang="en-US" dirty="0"/>
              <a:t>We calculate the difference between the current state and the snapshot and this difference set should be the nodes which addition was triggered by the adding of the current tag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778692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D08E7B1-3C7B-4AEB-8893-CA48F8F36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24093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E82D-E772-4FC2-B2DF-248ECD6F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Example of Tag specification (HTML tag) </a:t>
            </a:r>
            <a:endParaRPr lang="ar-S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BFBF-1ABE-47B7-B564-D9D12407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Supported Attributes = The global supported attributes + manifest</a:t>
            </a:r>
          </a:p>
          <a:p>
            <a:pPr algn="l" rtl="0"/>
            <a:r>
              <a:rPr lang="en-US" dirty="0"/>
              <a:t>Supported Children = HEAD , BODY</a:t>
            </a:r>
          </a:p>
          <a:p>
            <a:pPr algn="l" rtl="0"/>
            <a:r>
              <a:rPr lang="en-US" dirty="0"/>
              <a:t>Rules: </a:t>
            </a:r>
          </a:p>
          <a:p>
            <a:pPr lvl="1" algn="l" rtl="0"/>
            <a:r>
              <a:rPr lang="en-US" dirty="0"/>
              <a:t>Each html tag must have exactly two children, A head tag followed by A body tag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202570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2FD2-6601-4CCF-B25A-66CEF9EB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Representing Tags</a:t>
            </a:r>
            <a:endParaRPr lang="ar-S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0198DE-0C7E-4324-9244-DB65416449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32" y="1921398"/>
            <a:ext cx="3926048" cy="4689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A5AD9B-87E4-4572-AB75-AAE02EF456FE}"/>
              </a:ext>
            </a:extLst>
          </p:cNvPr>
          <p:cNvCxnSpPr>
            <a:cxnSpLocks/>
          </p:cNvCxnSpPr>
          <p:nvPr/>
        </p:nvCxnSpPr>
        <p:spPr>
          <a:xfrm flipH="1">
            <a:off x="2491530" y="2650921"/>
            <a:ext cx="1326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F16F7A-0931-425B-99C0-0102D98AC327}"/>
              </a:ext>
            </a:extLst>
          </p:cNvPr>
          <p:cNvSpPr txBox="1"/>
          <p:nvPr/>
        </p:nvSpPr>
        <p:spPr>
          <a:xfrm>
            <a:off x="1128319" y="2189256"/>
            <a:ext cx="189591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list of the supported attributes</a:t>
            </a:r>
            <a:endParaRPr lang="ar-SY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7A65D5-FA39-444D-A687-979A9F97C213}"/>
              </a:ext>
            </a:extLst>
          </p:cNvPr>
          <p:cNvCxnSpPr>
            <a:cxnSpLocks/>
          </p:cNvCxnSpPr>
          <p:nvPr/>
        </p:nvCxnSpPr>
        <p:spPr>
          <a:xfrm>
            <a:off x="7133344" y="2962712"/>
            <a:ext cx="1314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7ED48C-8AD8-47A3-81C8-F4CF5D55C712}"/>
              </a:ext>
            </a:extLst>
          </p:cNvPr>
          <p:cNvSpPr txBox="1"/>
          <p:nvPr/>
        </p:nvSpPr>
        <p:spPr>
          <a:xfrm>
            <a:off x="8447713" y="2501047"/>
            <a:ext cx="189591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list of the supported children tags</a:t>
            </a:r>
            <a:endParaRPr lang="ar-SY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ACF8C3-E59F-493D-93BD-84E42C1352D5}"/>
              </a:ext>
            </a:extLst>
          </p:cNvPr>
          <p:cNvCxnSpPr>
            <a:cxnSpLocks/>
          </p:cNvCxnSpPr>
          <p:nvPr/>
        </p:nvCxnSpPr>
        <p:spPr>
          <a:xfrm flipH="1">
            <a:off x="2248250" y="3247937"/>
            <a:ext cx="1570044" cy="10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071E6AE-107A-4CAE-98D0-2A9E0AC3C340}"/>
              </a:ext>
            </a:extLst>
          </p:cNvPr>
          <p:cNvSpPr txBox="1"/>
          <p:nvPr/>
        </p:nvSpPr>
        <p:spPr>
          <a:xfrm>
            <a:off x="41947" y="2979760"/>
            <a:ext cx="220630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Mapping between attribute and value</a:t>
            </a:r>
            <a:endParaRPr lang="ar-SY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3A88D4-5BDD-444C-A4B5-8F62A2CD8D58}"/>
              </a:ext>
            </a:extLst>
          </p:cNvPr>
          <p:cNvCxnSpPr>
            <a:cxnSpLocks/>
          </p:cNvCxnSpPr>
          <p:nvPr/>
        </p:nvCxnSpPr>
        <p:spPr>
          <a:xfrm>
            <a:off x="7193465" y="3551339"/>
            <a:ext cx="1371695" cy="8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52DF67E-F965-477E-990A-F4642AB611FA}"/>
              </a:ext>
            </a:extLst>
          </p:cNvPr>
          <p:cNvSpPr txBox="1"/>
          <p:nvPr/>
        </p:nvSpPr>
        <p:spPr>
          <a:xfrm>
            <a:off x="8623881" y="3502944"/>
            <a:ext cx="234052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Indicator if requires closing tag</a:t>
            </a:r>
            <a:endParaRPr lang="ar-SY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94ABBB-0C9C-4F34-AC16-8DA7A54FF658}"/>
              </a:ext>
            </a:extLst>
          </p:cNvPr>
          <p:cNvCxnSpPr>
            <a:cxnSpLocks/>
          </p:cNvCxnSpPr>
          <p:nvPr/>
        </p:nvCxnSpPr>
        <p:spPr>
          <a:xfrm flipH="1">
            <a:off x="2201460" y="3827778"/>
            <a:ext cx="1616834" cy="21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52C615F-8F12-4BC5-8162-60D0191AA75A}"/>
              </a:ext>
            </a:extLst>
          </p:cNvPr>
          <p:cNvSpPr txBox="1"/>
          <p:nvPr/>
        </p:nvSpPr>
        <p:spPr>
          <a:xfrm>
            <a:off x="385896" y="3928362"/>
            <a:ext cx="2206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to apply extra rules</a:t>
            </a:r>
            <a:endParaRPr lang="ar-SY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CB0CC4-3B54-4B07-8FD9-805BA22FCA48}"/>
              </a:ext>
            </a:extLst>
          </p:cNvPr>
          <p:cNvCxnSpPr>
            <a:cxnSpLocks/>
          </p:cNvCxnSpPr>
          <p:nvPr/>
        </p:nvCxnSpPr>
        <p:spPr>
          <a:xfrm>
            <a:off x="7193465" y="4151420"/>
            <a:ext cx="1430416" cy="3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CE4F14-8A78-4D9C-A398-C3BEB2F7F8D9}"/>
              </a:ext>
            </a:extLst>
          </p:cNvPr>
          <p:cNvSpPr txBox="1"/>
          <p:nvPr/>
        </p:nvSpPr>
        <p:spPr>
          <a:xfrm>
            <a:off x="8623881" y="4211064"/>
            <a:ext cx="35681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Action to do before drawing</a:t>
            </a:r>
            <a:endParaRPr lang="ar-SY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F0D4B0-8EF4-45B6-9224-26D63D8A773D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2416031" y="4397673"/>
            <a:ext cx="1402264" cy="35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AEB8D9A-0300-4D17-B3AB-5917B169381B}"/>
              </a:ext>
            </a:extLst>
          </p:cNvPr>
          <p:cNvSpPr txBox="1"/>
          <p:nvPr/>
        </p:nvSpPr>
        <p:spPr>
          <a:xfrm>
            <a:off x="1" y="4567880"/>
            <a:ext cx="24160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order of actions</a:t>
            </a:r>
            <a:endParaRPr lang="ar-SY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A9C21B-7071-4386-A75B-A16275BB0367}"/>
              </a:ext>
            </a:extLst>
          </p:cNvPr>
          <p:cNvCxnSpPr>
            <a:cxnSpLocks/>
          </p:cNvCxnSpPr>
          <p:nvPr/>
        </p:nvCxnSpPr>
        <p:spPr>
          <a:xfrm>
            <a:off x="7164104" y="4655646"/>
            <a:ext cx="1430416" cy="3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243C77-5060-43B2-A683-548D53F71B11}"/>
              </a:ext>
            </a:extLst>
          </p:cNvPr>
          <p:cNvSpPr txBox="1"/>
          <p:nvPr/>
        </p:nvSpPr>
        <p:spPr>
          <a:xfrm>
            <a:off x="8594520" y="4747978"/>
            <a:ext cx="35681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Action to do after drawing</a:t>
            </a:r>
            <a:endParaRPr lang="ar-SY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4F71A0-755C-48BF-8764-F0568C500973}"/>
              </a:ext>
            </a:extLst>
          </p:cNvPr>
          <p:cNvCxnSpPr>
            <a:cxnSpLocks/>
          </p:cNvCxnSpPr>
          <p:nvPr/>
        </p:nvCxnSpPr>
        <p:spPr>
          <a:xfrm flipH="1">
            <a:off x="2178064" y="4924910"/>
            <a:ext cx="1669592" cy="33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C02B2DA-5F0E-4CD8-91FF-D75AB7D58C8C}"/>
              </a:ext>
            </a:extLst>
          </p:cNvPr>
          <p:cNvSpPr txBox="1"/>
          <p:nvPr/>
        </p:nvSpPr>
        <p:spPr>
          <a:xfrm>
            <a:off x="104864" y="5012012"/>
            <a:ext cx="2206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process of drawing the tag</a:t>
            </a:r>
            <a:endParaRPr lang="ar-SY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96075E-757A-4F62-BCFE-B9570F80699C}"/>
              </a:ext>
            </a:extLst>
          </p:cNvPr>
          <p:cNvCxnSpPr>
            <a:cxnSpLocks/>
          </p:cNvCxnSpPr>
          <p:nvPr/>
        </p:nvCxnSpPr>
        <p:spPr>
          <a:xfrm>
            <a:off x="7193465" y="5170028"/>
            <a:ext cx="1598197" cy="18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3C6A64-A52C-400B-847E-39DDB64441D2}"/>
              </a:ext>
            </a:extLst>
          </p:cNvPr>
          <p:cNvSpPr txBox="1"/>
          <p:nvPr/>
        </p:nvSpPr>
        <p:spPr>
          <a:xfrm>
            <a:off x="8838452" y="5136760"/>
            <a:ext cx="35681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to add tag children to tag</a:t>
            </a:r>
            <a:endParaRPr lang="ar-SY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F0A3CA-CBEF-47F9-B85F-37F3C256C7E2}"/>
              </a:ext>
            </a:extLst>
          </p:cNvPr>
          <p:cNvCxnSpPr>
            <a:cxnSpLocks/>
          </p:cNvCxnSpPr>
          <p:nvPr/>
        </p:nvCxnSpPr>
        <p:spPr>
          <a:xfrm>
            <a:off x="7193465" y="5506092"/>
            <a:ext cx="1598197" cy="18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2D4FAB1-CB2D-4B3C-B17F-FD5FB196E93B}"/>
              </a:ext>
            </a:extLst>
          </p:cNvPr>
          <p:cNvSpPr txBox="1"/>
          <p:nvPr/>
        </p:nvSpPr>
        <p:spPr>
          <a:xfrm>
            <a:off x="8860076" y="5506092"/>
            <a:ext cx="35681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to add string children to tag</a:t>
            </a:r>
            <a:endParaRPr lang="ar-SY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DB4BA9-72FB-44C0-B641-72C73BA99EB4}"/>
              </a:ext>
            </a:extLst>
          </p:cNvPr>
          <p:cNvCxnSpPr>
            <a:cxnSpLocks/>
          </p:cNvCxnSpPr>
          <p:nvPr/>
        </p:nvCxnSpPr>
        <p:spPr>
          <a:xfrm flipH="1">
            <a:off x="1694576" y="5756430"/>
            <a:ext cx="2153082" cy="2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54211AB-2811-4B62-AF9F-26A9CBE4D6F7}"/>
              </a:ext>
            </a:extLst>
          </p:cNvPr>
          <p:cNvSpPr txBox="1"/>
          <p:nvPr/>
        </p:nvSpPr>
        <p:spPr>
          <a:xfrm>
            <a:off x="115351" y="5778047"/>
            <a:ext cx="22063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Tag name</a:t>
            </a:r>
            <a:endParaRPr lang="ar-SY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6F4046B-E0F4-494C-BA23-0D896F5A1919}"/>
              </a:ext>
            </a:extLst>
          </p:cNvPr>
          <p:cNvCxnSpPr>
            <a:cxnSpLocks/>
          </p:cNvCxnSpPr>
          <p:nvPr/>
        </p:nvCxnSpPr>
        <p:spPr>
          <a:xfrm>
            <a:off x="7203904" y="6009852"/>
            <a:ext cx="1656172" cy="2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E68DA62-25CC-4FF9-A723-C4E6AF92A3D7}"/>
              </a:ext>
            </a:extLst>
          </p:cNvPr>
          <p:cNvSpPr txBox="1"/>
          <p:nvPr/>
        </p:nvSpPr>
        <p:spPr>
          <a:xfrm>
            <a:off x="8816829" y="6014015"/>
            <a:ext cx="35681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Tag/String children</a:t>
            </a:r>
            <a:endParaRPr lang="ar-SY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04331E-4A50-4078-AAA4-92E3812A7BCC}"/>
              </a:ext>
            </a:extLst>
          </p:cNvPr>
          <p:cNvCxnSpPr>
            <a:cxnSpLocks/>
          </p:cNvCxnSpPr>
          <p:nvPr/>
        </p:nvCxnSpPr>
        <p:spPr>
          <a:xfrm flipH="1">
            <a:off x="1826050" y="6324424"/>
            <a:ext cx="1992244" cy="8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E55B12A-45F8-4E9D-939E-62EF060DE86D}"/>
              </a:ext>
            </a:extLst>
          </p:cNvPr>
          <p:cNvSpPr txBox="1"/>
          <p:nvPr/>
        </p:nvSpPr>
        <p:spPr>
          <a:xfrm>
            <a:off x="485188" y="6162788"/>
            <a:ext cx="2206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Attributes mapping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41869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41" grpId="0"/>
      <p:bldP spid="44" grpId="0"/>
      <p:bldP spid="47" grpId="0"/>
      <p:bldP spid="50" grpId="0"/>
      <p:bldP spid="52" grpId="0"/>
      <p:bldP spid="56" grpId="0"/>
      <p:bldP spid="59" grpId="0"/>
      <p:bldP spid="63" grpId="0"/>
      <p:bldP spid="65" grpId="0"/>
      <p:bldP spid="68" grpId="0"/>
      <p:bldP spid="74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149C-984B-4BC0-B50D-D2B60037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00" y="513977"/>
            <a:ext cx="11229598" cy="970450"/>
          </a:xfrm>
        </p:spPr>
        <p:txBody>
          <a:bodyPr/>
          <a:lstStyle/>
          <a:p>
            <a:pPr rtl="0"/>
            <a:r>
              <a:rPr lang="en-US" dirty="0"/>
              <a:t>Ex: Implementation of Tag class for HTML tag</a:t>
            </a:r>
            <a:endParaRPr lang="ar-S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40E1A-122F-425A-822A-752E441AB0CF}"/>
              </a:ext>
            </a:extLst>
          </p:cNvPr>
          <p:cNvSpPr txBox="1"/>
          <p:nvPr/>
        </p:nvSpPr>
        <p:spPr>
          <a:xfrm>
            <a:off x="2448232" y="2340077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ar-S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0D59D-4E6E-4B59-BF49-BC8372397221}"/>
              </a:ext>
            </a:extLst>
          </p:cNvPr>
          <p:cNvSpPr txBox="1"/>
          <p:nvPr/>
        </p:nvSpPr>
        <p:spPr>
          <a:xfrm>
            <a:off x="481200" y="2340077"/>
            <a:ext cx="11474826" cy="39857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Tag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CHILDREN_TYPES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"body"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"head"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SUPPORTED_ATTRIBUTES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CommonAttributes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joinArrays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CommonAttributes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GLOBAL_HTML_ATTRIBUTES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[]{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lang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validate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throws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InvalidContentException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HEAD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	throw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InvalidContentException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"HTML TAG MUST HAVE EXACTLY TWO CHILDREN ( HEAD THEN BODY )"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actualDraw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Drawer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drawer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	for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children) {</a:t>
            </a:r>
          </a:p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		if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(item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instanceof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Tag)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	((Tag) item).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(drawer);</a:t>
            </a:r>
          </a:p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		else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drawer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drawText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433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BDF3-05AB-4C2E-AD1E-4608D58C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HTML - Intro</a:t>
            </a:r>
            <a:endParaRPr lang="ar-S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0985-DDAD-4C53-9748-C3DA0355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needed a way to efficiently parse HTML content and convert it to something that we can handle programmatically (Our tag representation)</a:t>
            </a:r>
          </a:p>
          <a:p>
            <a:pPr algn="l" rtl="0"/>
            <a:r>
              <a:rPr lang="en-US" dirty="0"/>
              <a:t>We had two paths to choose from (Lexical analyzing Or Regular Expressions)</a:t>
            </a:r>
          </a:p>
          <a:p>
            <a:pPr algn="l" rtl="0"/>
            <a:r>
              <a:rPr lang="en-US" dirty="0"/>
              <a:t>Regular Expressions were more than enough to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333223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699F-15E0-4779-A4CB-C3781074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HTML – The four steps procedure </a:t>
            </a:r>
            <a:endParaRPr lang="ar-S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B341-F8B3-464D-A61E-C37811CF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First, We need to remove the comments since they’re meaningless in the context of displaying the HTML properly </a:t>
            </a:r>
          </a:p>
          <a:p>
            <a:pPr algn="l" rtl="0"/>
            <a:r>
              <a:rPr lang="en-US" dirty="0"/>
              <a:t>Second, we needed to detect each tag in order and where it starts and ends</a:t>
            </a:r>
          </a:p>
          <a:p>
            <a:pPr algn="l" rtl="0"/>
            <a:r>
              <a:rPr lang="en-US" dirty="0"/>
              <a:t>Thirdly, We needed to build the relationships between the following tags</a:t>
            </a:r>
          </a:p>
          <a:p>
            <a:pPr algn="l" rtl="0"/>
            <a:r>
              <a:rPr lang="en-US" dirty="0"/>
              <a:t>Finally, we needed to extract the attributes of each tag from its definition</a:t>
            </a:r>
          </a:p>
        </p:txBody>
      </p:sp>
    </p:spTree>
    <p:extLst>
      <p:ext uri="{BB962C8B-B14F-4D97-AF65-F5344CB8AC3E}">
        <p14:creationId xmlns:p14="http://schemas.microsoft.com/office/powerpoint/2010/main" val="1075991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196</TotalTime>
  <Words>2035</Words>
  <Application>Microsoft Office PowerPoint</Application>
  <PresentationFormat>Widescreen</PresentationFormat>
  <Paragraphs>364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Century Gothic</vt:lpstr>
      <vt:lpstr>Consolas</vt:lpstr>
      <vt:lpstr>Courier New</vt:lpstr>
      <vt:lpstr>Wingdings 2</vt:lpstr>
      <vt:lpstr>Quotable</vt:lpstr>
      <vt:lpstr>Mate Browser</vt:lpstr>
      <vt:lpstr>What is mate</vt:lpstr>
      <vt:lpstr>Timeline</vt:lpstr>
      <vt:lpstr>Tag Specifications</vt:lpstr>
      <vt:lpstr>Example of Tag specification (HTML tag) </vt:lpstr>
      <vt:lpstr> Representing Tags</vt:lpstr>
      <vt:lpstr>Ex: Implementation of Tag class for HTML tag</vt:lpstr>
      <vt:lpstr>Parsing HTML - Intro</vt:lpstr>
      <vt:lpstr>Parsing HTML – The four steps procedure </vt:lpstr>
      <vt:lpstr>Parsing HTML – Removing Comments</vt:lpstr>
      <vt:lpstr>Parsing HTML – Detecting Tag Locations(1)</vt:lpstr>
      <vt:lpstr>Parsing HTML – Tag Opening/Closing Regex </vt:lpstr>
      <vt:lpstr>Parsing HTML – Detecting Tag Locations</vt:lpstr>
      <vt:lpstr>Detecting Tag Locations example</vt:lpstr>
      <vt:lpstr>Parsing HTML - Detecting children</vt:lpstr>
      <vt:lpstr>Parsing HTML – Detecting Attributes</vt:lpstr>
      <vt:lpstr>Drawer</vt:lpstr>
      <vt:lpstr>Primitives</vt:lpstr>
      <vt:lpstr> Primitives :</vt:lpstr>
      <vt:lpstr>Layout tags</vt:lpstr>
      <vt:lpstr>Layout</vt:lpstr>
      <vt:lpstr>Example</vt:lpstr>
      <vt:lpstr>Drawer Pane</vt:lpstr>
      <vt:lpstr>How to make complicated layouts?</vt:lpstr>
      <vt:lpstr>How to make complicated layouts?</vt:lpstr>
      <vt:lpstr>Effects (Style tags)</vt:lpstr>
      <vt:lpstr>Exapmle</vt:lpstr>
      <vt:lpstr>Action tags</vt:lpstr>
      <vt:lpstr>Href actions</vt:lpstr>
      <vt:lpstr>Example</vt:lpstr>
      <vt:lpstr>Form action</vt:lpstr>
      <vt:lpstr>Form action</vt:lpstr>
      <vt:lpstr>Example</vt:lpstr>
      <vt:lpstr>User interface</vt:lpstr>
      <vt:lpstr>Save pages</vt:lpstr>
      <vt:lpstr>Load pages</vt:lpstr>
      <vt:lpstr>Load pages</vt:lpstr>
      <vt:lpstr>History log</vt:lpstr>
      <vt:lpstr>Bookmark</vt:lpstr>
      <vt:lpstr>Bookmark</vt:lpstr>
      <vt:lpstr>Multi tab</vt:lpstr>
      <vt:lpstr>Pdf viewer</vt:lpstr>
      <vt:lpstr>Downloder</vt:lpstr>
      <vt:lpstr>Mate game</vt:lpstr>
      <vt:lpstr>Mate game</vt:lpstr>
      <vt:lpstr>Detecting Errors and exceptions</vt:lpstr>
      <vt:lpstr>Dom Tree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 Browser</dc:title>
  <dc:creator>Uto;Majd Salloum</dc:creator>
  <cp:lastModifiedBy>Uto</cp:lastModifiedBy>
  <cp:revision>46</cp:revision>
  <dcterms:created xsi:type="dcterms:W3CDTF">2019-07-02T19:24:45Z</dcterms:created>
  <dcterms:modified xsi:type="dcterms:W3CDTF">2019-07-03T07:30:18Z</dcterms:modified>
</cp:coreProperties>
</file>