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0B183-4C27-4723-9104-1BB6EFCC8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C4BDDD-152C-4A03-B804-01ED5EDBF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A75CF-E40E-46A6-9C67-6E9E5F96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64FB-AC66-477A-B8C2-927F6AB5CD01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B6680-ACC7-46AF-BF6E-B6D6C8D1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E51E9F-78B8-4317-B771-E44D837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1C25-AF0F-4D3E-A457-5594A0F1F3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13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A9C9B-5458-4E13-94F9-08ADC6D2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61D3C-561E-4452-BD0D-58A27D49F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CF65D1-6EEC-49A2-8C0D-5C43B502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64FB-AC66-477A-B8C2-927F6AB5CD01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132F54-55AF-49D9-917A-DEF124D8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510E9-036E-455A-AE4C-FBF1FBD2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1C25-AF0F-4D3E-A457-5594A0F1F3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68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5E4FC7-2F37-43E7-9C69-E6DFED090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33EC38-876D-462A-900D-52F0D2FC3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EA639-75CB-4F3B-B2A8-AA0F08D2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64FB-AC66-477A-B8C2-927F6AB5CD01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11FDDF-5A9C-4BD9-BD4F-95E13024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ECF2F-51FC-40B7-A7B9-34D34D4F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1C25-AF0F-4D3E-A457-5594A0F1F3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96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A98F4-236F-40BA-9052-88FA8DE0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C0731-5A00-42CA-A8C4-809926A1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DA1B78-4E91-491C-A7AC-0039AEDB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64FB-AC66-477A-B8C2-927F6AB5CD01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FE99C1-FF70-4DDE-AD13-74C5B474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70A0E-1B26-442A-B199-AC588F7C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1C25-AF0F-4D3E-A457-5594A0F1F3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29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2B879-606E-4DC3-BC2D-70697D60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9896DC-62E4-46C2-8CAF-BFE39CB4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B201B2-D112-428C-AD42-BC69B2A6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64FB-AC66-477A-B8C2-927F6AB5CD01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B24B15-DB7B-45DE-834A-5C3855E9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1A9E29-0C8C-4A26-9EB9-571FA4FF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1C25-AF0F-4D3E-A457-5594A0F1F3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57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414D5-0254-4100-82D7-C2844A5F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B1579-2DB5-4983-8642-F3983224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0A21DB-84E5-432C-A519-3D1788F72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C10569-4216-47EB-B48E-AE210F67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64FB-AC66-477A-B8C2-927F6AB5CD01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970589-8727-42CB-9189-AB4BE36C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D52D5A-C765-4EF4-BB70-11DD30E4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1C25-AF0F-4D3E-A457-5594A0F1F3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65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4C33F-B9F0-46B4-96B7-D8DA78E3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564C37-AED2-42CA-88BC-F408D54DF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C45CB0-420A-4C8E-A725-FD6DB517D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A8DE6C-3A84-4E26-8E9B-ACF3FFC6A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75684D-50AC-4741-A196-5815D5346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B39D66-B6E3-4187-B711-7AE52BAD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64FB-AC66-477A-B8C2-927F6AB5CD01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EF9AC7-6132-467C-B874-DD3E0B38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48FF8D-C220-4442-95A6-8D6943A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1C25-AF0F-4D3E-A457-5594A0F1F3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98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AAC9A-7D82-4DEF-B705-578B63A5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4D5EE9-15E3-45F1-8A32-3CFB41EF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64FB-AC66-477A-B8C2-927F6AB5CD01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C081EF-759A-4FDA-B578-192846FD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8EEB0A-9C15-4F25-879A-A8D2DF65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1C25-AF0F-4D3E-A457-5594A0F1F3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65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38ECF6-0A5C-43BA-8F84-E94ED412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64FB-AC66-477A-B8C2-927F6AB5CD01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3C792E-E422-4BFE-BA0F-53249A49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9D6149-2594-4ADD-BC05-721B9CAB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1C25-AF0F-4D3E-A457-5594A0F1F3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59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0AA5A-80BB-45A1-91A7-445F0395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9581FF-13A9-4EC0-ABDD-FC5ED3AE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D6A1A7-E408-4D15-A0DE-F469A95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776C59-2734-4EF4-9156-28E17249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64FB-AC66-477A-B8C2-927F6AB5CD01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F2CA92-D2C6-4D8D-9D67-3C000A62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B49B4-0284-42E7-AB30-AE9327BB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1C25-AF0F-4D3E-A457-5594A0F1F3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23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DC84F-A5B2-43AB-A72F-95A54804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59B92F-3C6C-400D-9B54-B853802B9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8EA097-4350-4D0F-A1BB-50923C37E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C79796-A613-4312-A7D5-8820D64B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64FB-AC66-477A-B8C2-927F6AB5CD01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68FBAA-DDD8-4395-8203-E1903871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2F4562-6F0F-43DE-A2AB-B147F890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1C25-AF0F-4D3E-A457-5594A0F1F3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99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072ECB-8874-40DF-AE67-7BF7F23F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4DED76-C660-465C-A5CB-0157EE3C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24CD40-AC8A-476D-BDAD-5F4EFEFAD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864FB-AC66-477A-B8C2-927F6AB5CD01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76BFD9-5E63-43A7-8769-72DFF20D1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1B90A6-378E-4B77-9B66-8DC87CC84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1C25-AF0F-4D3E-A457-5594A0F1F3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92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DEAF5-AA5F-4BD5-A233-CF7F8530B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474" y="365759"/>
            <a:ext cx="9144000" cy="668289"/>
          </a:xfrm>
        </p:spPr>
        <p:txBody>
          <a:bodyPr>
            <a:normAutofit/>
          </a:bodyPr>
          <a:lstStyle/>
          <a:p>
            <a:r>
              <a:rPr lang="fr-FR" sz="4000" b="1" u="sng">
                <a:solidFill>
                  <a:srgbClr val="C00000"/>
                </a:solidFill>
              </a:rPr>
              <a:t>High Pass Filter </a:t>
            </a:r>
            <a:r>
              <a:rPr lang="fr-FR" sz="4000" b="1">
                <a:solidFill>
                  <a:srgbClr val="C00000"/>
                </a:solidFill>
              </a:rPr>
              <a:t>VS </a:t>
            </a:r>
            <a:r>
              <a:rPr lang="fr-FR" sz="4000" b="1" u="sng">
                <a:solidFill>
                  <a:srgbClr val="C00000"/>
                </a:solidFill>
              </a:rPr>
              <a:t>Low Pass Filter</a:t>
            </a:r>
            <a:endParaRPr lang="fr-FR" sz="4000" b="1" u="sng" dirty="0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75019-4756-4DFC-9857-F875119BCD55}"/>
              </a:ext>
            </a:extLst>
          </p:cNvPr>
          <p:cNvSpPr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fr-FR" dirty="0" err="1"/>
              <a:t>S_rate</a:t>
            </a:r>
            <a:r>
              <a:rPr lang="fr-FR" dirty="0"/>
              <a:t> = 45000</a:t>
            </a:r>
          </a:p>
          <a:p>
            <a:r>
              <a:rPr lang="fr-FR" dirty="0"/>
              <a:t>T = 1/</a:t>
            </a:r>
            <a:r>
              <a:rPr lang="fr-FR" dirty="0" err="1"/>
              <a:t>S_rate</a:t>
            </a:r>
            <a:endParaRPr lang="fr-FR" dirty="0"/>
          </a:p>
          <a:p>
            <a:r>
              <a:rPr lang="fr-FR" dirty="0"/>
              <a:t>t = 0.2</a:t>
            </a:r>
          </a:p>
          <a:p>
            <a:r>
              <a:rPr lang="fr-FR" dirty="0"/>
              <a:t>N = </a:t>
            </a:r>
            <a:r>
              <a:rPr lang="fr-FR" dirty="0" err="1"/>
              <a:t>S_rate</a:t>
            </a:r>
            <a:r>
              <a:rPr lang="fr-FR" dirty="0"/>
              <a:t> * t</a:t>
            </a:r>
          </a:p>
          <a:p>
            <a:endParaRPr lang="fr-FR" dirty="0"/>
          </a:p>
          <a:p>
            <a:r>
              <a:rPr lang="fr-FR" dirty="0" err="1"/>
              <a:t>freq</a:t>
            </a:r>
            <a:r>
              <a:rPr lang="fr-FR" dirty="0"/>
              <a:t> = 100</a:t>
            </a:r>
          </a:p>
          <a:p>
            <a:r>
              <a:rPr lang="fr-FR" dirty="0" err="1"/>
              <a:t>omega</a:t>
            </a:r>
            <a:r>
              <a:rPr lang="fr-FR" dirty="0"/>
              <a:t> = 2*</a:t>
            </a:r>
            <a:r>
              <a:rPr lang="fr-FR" dirty="0" err="1"/>
              <a:t>np.pi</a:t>
            </a:r>
            <a:r>
              <a:rPr lang="fr-FR" dirty="0"/>
              <a:t>*</a:t>
            </a:r>
            <a:r>
              <a:rPr lang="fr-FR" dirty="0" err="1"/>
              <a:t>freq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t_seq</a:t>
            </a:r>
            <a:r>
              <a:rPr lang="fr-FR" dirty="0"/>
              <a:t> = </a:t>
            </a:r>
            <a:r>
              <a:rPr lang="fr-FR" dirty="0" err="1"/>
              <a:t>np.arange</a:t>
            </a:r>
            <a:r>
              <a:rPr lang="fr-FR" dirty="0"/>
              <a:t>(N)*T</a:t>
            </a:r>
          </a:p>
          <a:p>
            <a:r>
              <a:rPr lang="fr-FR" dirty="0"/>
              <a:t>b = 0.5 * </a:t>
            </a:r>
            <a:r>
              <a:rPr lang="fr-FR" dirty="0" err="1"/>
              <a:t>np.sin</a:t>
            </a:r>
            <a:r>
              <a:rPr lang="fr-FR" dirty="0"/>
              <a:t>(</a:t>
            </a:r>
            <a:r>
              <a:rPr lang="fr-FR" dirty="0" err="1"/>
              <a:t>omega</a:t>
            </a:r>
            <a:r>
              <a:rPr lang="fr-FR" dirty="0"/>
              <a:t>*</a:t>
            </a:r>
            <a:r>
              <a:rPr lang="fr-FR" dirty="0" err="1"/>
              <a:t>t_seq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plt.plot</a:t>
            </a:r>
            <a:r>
              <a:rPr lang="fr-FR" dirty="0"/>
              <a:t>(b)</a:t>
            </a:r>
          </a:p>
          <a:p>
            <a:r>
              <a:rPr lang="fr-FR" dirty="0" err="1"/>
              <a:t>plt.show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13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DEAF5-AA5F-4BD5-A233-CF7F8530B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474" y="365759"/>
            <a:ext cx="9144000" cy="668289"/>
          </a:xfrm>
        </p:spPr>
        <p:txBody>
          <a:bodyPr>
            <a:normAutofit/>
          </a:bodyPr>
          <a:lstStyle/>
          <a:p>
            <a:r>
              <a:rPr lang="fr-FR" sz="4000" b="1" u="sng">
                <a:solidFill>
                  <a:srgbClr val="C00000"/>
                </a:solidFill>
              </a:rPr>
              <a:t>High Pass Filter </a:t>
            </a:r>
            <a:r>
              <a:rPr lang="fr-FR" sz="4000" b="1">
                <a:solidFill>
                  <a:srgbClr val="C00000"/>
                </a:solidFill>
              </a:rPr>
              <a:t>VS </a:t>
            </a:r>
            <a:r>
              <a:rPr lang="fr-FR" sz="4000" b="1" u="sng">
                <a:solidFill>
                  <a:srgbClr val="C00000"/>
                </a:solidFill>
              </a:rPr>
              <a:t>Low Pass Filter</a:t>
            </a:r>
            <a:endParaRPr lang="fr-FR" sz="4000" b="1" u="sng" dirty="0">
              <a:solidFill>
                <a:srgbClr val="C00000"/>
              </a:solidFill>
            </a:endParaRPr>
          </a:p>
        </p:txBody>
      </p:sp>
      <p:pic>
        <p:nvPicPr>
          <p:cNvPr id="5" name="Image 4" descr="Une image contenant peigne, clôture&#10;&#10;Description générée automatiquement">
            <a:extLst>
              <a:ext uri="{FF2B5EF4-FFF2-40B4-BE49-F238E27FC236}">
                <a16:creationId xmlns:a16="http://schemas.microsoft.com/office/drawing/2014/main" id="{E3515574-8C45-468E-9B25-02C02B006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885"/>
            <a:ext cx="3474720" cy="22791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38121D-F525-4ACA-911C-2169C4999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40" y="1816885"/>
            <a:ext cx="3474720" cy="2279117"/>
          </a:xfrm>
          <a:prstGeom prst="rect">
            <a:avLst/>
          </a:prstGeom>
        </p:spPr>
      </p:pic>
      <p:pic>
        <p:nvPicPr>
          <p:cNvPr id="9" name="Image 8" descr="Une image contenant objet, peigne, clôture&#10;&#10;Description générée automatiquement">
            <a:extLst>
              <a:ext uri="{FF2B5EF4-FFF2-40B4-BE49-F238E27FC236}">
                <a16:creationId xmlns:a16="http://schemas.microsoft.com/office/drawing/2014/main" id="{29950D9F-A505-4CCB-B560-3B15D8E7A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80" y="1816885"/>
            <a:ext cx="3474720" cy="2279117"/>
          </a:xfrm>
          <a:prstGeom prst="rect">
            <a:avLst/>
          </a:prstGeom>
        </p:spPr>
      </p:pic>
      <p:sp>
        <p:nvSpPr>
          <p:cNvPr id="10" name="Signe Plus 9">
            <a:extLst>
              <a:ext uri="{FF2B5EF4-FFF2-40B4-BE49-F238E27FC236}">
                <a16:creationId xmlns:a16="http://schemas.microsoft.com/office/drawing/2014/main" id="{4A47B0FB-2FA1-4E19-A420-1D0049B04B83}"/>
              </a:ext>
            </a:extLst>
          </p:cNvPr>
          <p:cNvSpPr/>
          <p:nvPr/>
        </p:nvSpPr>
        <p:spPr>
          <a:xfrm>
            <a:off x="3601329" y="2641678"/>
            <a:ext cx="630702" cy="6295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Signe Plus 14">
            <a:extLst>
              <a:ext uri="{FF2B5EF4-FFF2-40B4-BE49-F238E27FC236}">
                <a16:creationId xmlns:a16="http://schemas.microsoft.com/office/drawing/2014/main" id="{B60D9F28-7B29-4E67-A21E-24CD508B7AD8}"/>
              </a:ext>
            </a:extLst>
          </p:cNvPr>
          <p:cNvSpPr/>
          <p:nvPr/>
        </p:nvSpPr>
        <p:spPr>
          <a:xfrm>
            <a:off x="7959969" y="2641677"/>
            <a:ext cx="630702" cy="6295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égende : flèche vers le bas 10">
            <a:extLst>
              <a:ext uri="{FF2B5EF4-FFF2-40B4-BE49-F238E27FC236}">
                <a16:creationId xmlns:a16="http://schemas.microsoft.com/office/drawing/2014/main" id="{BFA8C9F7-4843-484B-8853-7D628D1D6C25}"/>
              </a:ext>
            </a:extLst>
          </p:cNvPr>
          <p:cNvSpPr/>
          <p:nvPr/>
        </p:nvSpPr>
        <p:spPr>
          <a:xfrm>
            <a:off x="1549790" y="4217507"/>
            <a:ext cx="9136967" cy="668289"/>
          </a:xfrm>
          <a:prstGeom prst="downArrowCallout">
            <a:avLst>
              <a:gd name="adj1" fmla="val 25260"/>
              <a:gd name="adj2" fmla="val 77631"/>
              <a:gd name="adj3" fmla="val 25000"/>
              <a:gd name="adj4" fmla="val 11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B5E1995-EE5A-48AF-9899-74B1DED74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16" y="4922565"/>
            <a:ext cx="9136967" cy="181906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7BADB84-3B58-42B5-8805-C5B1EAB6C2C6}"/>
              </a:ext>
            </a:extLst>
          </p:cNvPr>
          <p:cNvSpPr txBox="1"/>
          <p:nvPr/>
        </p:nvSpPr>
        <p:spPr>
          <a:xfrm>
            <a:off x="548640" y="1571467"/>
            <a:ext cx="250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Frequency A = 100 KHz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F8CAF5F-BA63-4268-889B-CA3BA2B1B772}"/>
              </a:ext>
            </a:extLst>
          </p:cNvPr>
          <p:cNvSpPr txBox="1"/>
          <p:nvPr/>
        </p:nvSpPr>
        <p:spPr>
          <a:xfrm>
            <a:off x="9668021" y="1571467"/>
            <a:ext cx="219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Frequency C =120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F8883E-034E-4F55-A9A4-E237943E09BF}"/>
              </a:ext>
            </a:extLst>
          </p:cNvPr>
          <p:cNvSpPr txBox="1"/>
          <p:nvPr/>
        </p:nvSpPr>
        <p:spPr>
          <a:xfrm>
            <a:off x="5151120" y="1571467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Frequency B = 50 KHz</a:t>
            </a:r>
          </a:p>
        </p:txBody>
      </p:sp>
    </p:spTree>
    <p:extLst>
      <p:ext uri="{BB962C8B-B14F-4D97-AF65-F5344CB8AC3E}">
        <p14:creationId xmlns:p14="http://schemas.microsoft.com/office/powerpoint/2010/main" val="105811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DEAF5-AA5F-4BD5-A233-CF7F8530B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474" y="365759"/>
            <a:ext cx="9144000" cy="668289"/>
          </a:xfrm>
        </p:spPr>
        <p:txBody>
          <a:bodyPr>
            <a:normAutofit/>
          </a:bodyPr>
          <a:lstStyle/>
          <a:p>
            <a:r>
              <a:rPr lang="fr-FR" sz="4000" b="1" u="sng">
                <a:solidFill>
                  <a:srgbClr val="C00000"/>
                </a:solidFill>
              </a:rPr>
              <a:t>High Pass Filter </a:t>
            </a:r>
            <a:r>
              <a:rPr lang="fr-FR" sz="4000" b="1">
                <a:solidFill>
                  <a:srgbClr val="C00000"/>
                </a:solidFill>
              </a:rPr>
              <a:t>VS </a:t>
            </a:r>
            <a:r>
              <a:rPr lang="fr-FR" sz="4000" b="1" u="sng">
                <a:solidFill>
                  <a:srgbClr val="C00000"/>
                </a:solidFill>
              </a:rPr>
              <a:t>Low Pass Filter</a:t>
            </a:r>
            <a:endParaRPr lang="fr-FR" sz="4000" b="1" u="sng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B3F7D0-1090-49B6-A9A7-8927B8493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8" y="1295839"/>
            <a:ext cx="3849859" cy="50569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EEF8C8-5C97-4D24-A304-6BD2966B6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75" y="1295839"/>
            <a:ext cx="3849859" cy="53176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6AA74CD-AB83-4E9E-ACD4-44DD7D7D73B0}"/>
              </a:ext>
            </a:extLst>
          </p:cNvPr>
          <p:cNvSpPr/>
          <p:nvPr/>
        </p:nvSpPr>
        <p:spPr>
          <a:xfrm>
            <a:off x="6096000" y="1160130"/>
            <a:ext cx="45719" cy="53176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94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817B9AA-2C48-43C9-8718-790470DE2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DZ" sz="9600" b="1" i="1" u="sng" dirty="0" err="1">
                <a:solidFill>
                  <a:srgbClr val="C00000"/>
                </a:solidFill>
              </a:rPr>
              <a:t>شاهية</a:t>
            </a:r>
            <a:r>
              <a:rPr lang="ar-DZ" sz="9600" b="1" i="1" u="sng" dirty="0">
                <a:solidFill>
                  <a:srgbClr val="C00000"/>
                </a:solidFill>
              </a:rPr>
              <a:t> طيبة</a:t>
            </a:r>
            <a:r>
              <a:rPr lang="fr-FR" sz="9600" b="1" i="1" u="sng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9186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105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High Pass Filter VS Low Pass Filter</vt:lpstr>
      <vt:lpstr>High Pass Filter VS Low Pass Filter</vt:lpstr>
      <vt:lpstr>High Pass Filter VS Low Pass Filter</vt:lpstr>
      <vt:lpstr>شاهية طيبة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Pass Filter VS Low Pass Filter</dc:title>
  <dc:creator>Majdeddine Soufi</dc:creator>
  <cp:lastModifiedBy>Majdeddine Soufi</cp:lastModifiedBy>
  <cp:revision>3</cp:revision>
  <dcterms:created xsi:type="dcterms:W3CDTF">2019-11-20T16:06:49Z</dcterms:created>
  <dcterms:modified xsi:type="dcterms:W3CDTF">2019-11-20T16:43:02Z</dcterms:modified>
</cp:coreProperties>
</file>