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6.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7.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8.xml" ContentType="application/vnd.openxmlformats-officedocument.themeOverr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4" r:id="rId7"/>
    <p:sldId id="303" r:id="rId8"/>
    <p:sldId id="302" r:id="rId9"/>
    <p:sldId id="301" r:id="rId10"/>
    <p:sldId id="306" r:id="rId11"/>
    <p:sldId id="307" r:id="rId12"/>
    <p:sldId id="30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p:scale>
          <a:sx n="100" d="100"/>
          <a:sy n="100" d="100"/>
        </p:scale>
        <p:origin x="-82" y="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351111-8C6B-4740-AE04-DD2C4EA14895}"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3C9707B-A28F-457A-99B1-FBAFD702892A}">
      <dgm:prSet/>
      <dgm:spPr/>
      <dgm:t>
        <a:bodyPr/>
        <a:lstStyle/>
        <a:p>
          <a:pPr>
            <a:defRPr cap="all"/>
          </a:pPr>
          <a:r>
            <a:rPr lang="en-US"/>
            <a:t>- All needed libraries and importation of the data</a:t>
          </a:r>
        </a:p>
      </dgm:t>
    </dgm:pt>
    <dgm:pt modelId="{4FE10A5B-DEDC-4512-B63A-FDE393AFE0FE}" type="parTrans" cxnId="{AF151881-0E29-4010-A448-D6C7CA1A9326}">
      <dgm:prSet/>
      <dgm:spPr/>
      <dgm:t>
        <a:bodyPr/>
        <a:lstStyle/>
        <a:p>
          <a:endParaRPr lang="en-US"/>
        </a:p>
      </dgm:t>
    </dgm:pt>
    <dgm:pt modelId="{3A41BB42-04F7-4E7E-9386-75C906B115D1}" type="sibTrans" cxnId="{AF151881-0E29-4010-A448-D6C7CA1A9326}">
      <dgm:prSet/>
      <dgm:spPr/>
      <dgm:t>
        <a:bodyPr/>
        <a:lstStyle/>
        <a:p>
          <a:endParaRPr lang="en-US"/>
        </a:p>
      </dgm:t>
    </dgm:pt>
    <dgm:pt modelId="{4F22DBB9-11F8-45BD-B86A-D3BC1BDAB578}">
      <dgm:prSet/>
      <dgm:spPr/>
      <dgm:t>
        <a:bodyPr/>
        <a:lstStyle/>
        <a:p>
          <a:pPr>
            <a:defRPr cap="all"/>
          </a:pPr>
          <a:r>
            <a:rPr lang="en-US"/>
            <a:t>- Types of columns and data size</a:t>
          </a:r>
        </a:p>
      </dgm:t>
    </dgm:pt>
    <dgm:pt modelId="{53EB88F1-5598-4274-A904-DE60BC3F8952}" type="parTrans" cxnId="{F0A16075-4761-4F89-8BA0-F379B54FBE9F}">
      <dgm:prSet/>
      <dgm:spPr/>
      <dgm:t>
        <a:bodyPr/>
        <a:lstStyle/>
        <a:p>
          <a:endParaRPr lang="en-US"/>
        </a:p>
      </dgm:t>
    </dgm:pt>
    <dgm:pt modelId="{A32CC476-DC16-4E35-B084-8A61D4030CDE}" type="sibTrans" cxnId="{F0A16075-4761-4F89-8BA0-F379B54FBE9F}">
      <dgm:prSet/>
      <dgm:spPr/>
      <dgm:t>
        <a:bodyPr/>
        <a:lstStyle/>
        <a:p>
          <a:endParaRPr lang="en-US"/>
        </a:p>
      </dgm:t>
    </dgm:pt>
    <dgm:pt modelId="{7B5987BB-3955-4485-9609-4188D3EE95DD}">
      <dgm:prSet/>
      <dgm:spPr/>
      <dgm:t>
        <a:bodyPr/>
        <a:lstStyle/>
        <a:p>
          <a:pPr>
            <a:defRPr cap="all"/>
          </a:pPr>
          <a:r>
            <a:rPr lang="en-US"/>
            <a:t>- What does our study aim for?</a:t>
          </a:r>
        </a:p>
      </dgm:t>
    </dgm:pt>
    <dgm:pt modelId="{46743349-A89D-4354-9B7A-9D310FE19F56}" type="parTrans" cxnId="{7D09381B-ADE6-42A3-82F8-61F641023758}">
      <dgm:prSet/>
      <dgm:spPr/>
      <dgm:t>
        <a:bodyPr/>
        <a:lstStyle/>
        <a:p>
          <a:endParaRPr lang="en-US"/>
        </a:p>
      </dgm:t>
    </dgm:pt>
    <dgm:pt modelId="{754E621C-2438-4B4E-A4E1-C7878E6F372C}" type="sibTrans" cxnId="{7D09381B-ADE6-42A3-82F8-61F641023758}">
      <dgm:prSet/>
      <dgm:spPr/>
      <dgm:t>
        <a:bodyPr/>
        <a:lstStyle/>
        <a:p>
          <a:endParaRPr lang="en-US"/>
        </a:p>
      </dgm:t>
    </dgm:pt>
    <dgm:pt modelId="{7A3E73BC-B343-44C0-8106-4BAF3B48301E}" type="pres">
      <dgm:prSet presAssocID="{37351111-8C6B-4740-AE04-DD2C4EA14895}" presName="root" presStyleCnt="0">
        <dgm:presLayoutVars>
          <dgm:dir/>
          <dgm:resizeHandles val="exact"/>
        </dgm:presLayoutVars>
      </dgm:prSet>
      <dgm:spPr/>
    </dgm:pt>
    <dgm:pt modelId="{3E2FB2E3-B2EB-469C-806F-1E4B17A1C384}" type="pres">
      <dgm:prSet presAssocID="{D3C9707B-A28F-457A-99B1-FBAFD702892A}" presName="compNode" presStyleCnt="0"/>
      <dgm:spPr/>
    </dgm:pt>
    <dgm:pt modelId="{C5582F27-19AA-4FC3-8728-9EE042D9A8CF}" type="pres">
      <dgm:prSet presAssocID="{D3C9707B-A28F-457A-99B1-FBAFD702892A}" presName="iconBgRect" presStyleLbl="bgShp" presStyleIdx="0" presStyleCnt="3"/>
      <dgm:spPr>
        <a:prstGeom prst="round2DiagRect">
          <a:avLst>
            <a:gd name="adj1" fmla="val 29727"/>
            <a:gd name="adj2" fmla="val 0"/>
          </a:avLst>
        </a:prstGeom>
      </dgm:spPr>
    </dgm:pt>
    <dgm:pt modelId="{F4FDC065-3D33-406A-BA66-BA05141FCAED}" type="pres">
      <dgm:prSet presAssocID="{D3C9707B-A28F-457A-99B1-FBAFD702892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on Shelf"/>
        </a:ext>
      </dgm:extLst>
    </dgm:pt>
    <dgm:pt modelId="{D1BDA53B-B278-49DC-ADA6-5D4872678494}" type="pres">
      <dgm:prSet presAssocID="{D3C9707B-A28F-457A-99B1-FBAFD702892A}" presName="spaceRect" presStyleCnt="0"/>
      <dgm:spPr/>
    </dgm:pt>
    <dgm:pt modelId="{73E86C4C-23AC-4490-A4E6-F26C557B41DC}" type="pres">
      <dgm:prSet presAssocID="{D3C9707B-A28F-457A-99B1-FBAFD702892A}" presName="textRect" presStyleLbl="revTx" presStyleIdx="0" presStyleCnt="3">
        <dgm:presLayoutVars>
          <dgm:chMax val="1"/>
          <dgm:chPref val="1"/>
        </dgm:presLayoutVars>
      </dgm:prSet>
      <dgm:spPr/>
    </dgm:pt>
    <dgm:pt modelId="{8E117D94-CBDF-4330-9400-5164CC98169B}" type="pres">
      <dgm:prSet presAssocID="{3A41BB42-04F7-4E7E-9386-75C906B115D1}" presName="sibTrans" presStyleCnt="0"/>
      <dgm:spPr/>
    </dgm:pt>
    <dgm:pt modelId="{4FBB95D7-253A-4604-92DE-A17C45E850F3}" type="pres">
      <dgm:prSet presAssocID="{4F22DBB9-11F8-45BD-B86A-D3BC1BDAB578}" presName="compNode" presStyleCnt="0"/>
      <dgm:spPr/>
    </dgm:pt>
    <dgm:pt modelId="{51E377D3-A748-498C-AEBD-EEE5736A4C64}" type="pres">
      <dgm:prSet presAssocID="{4F22DBB9-11F8-45BD-B86A-D3BC1BDAB578}" presName="iconBgRect" presStyleLbl="bgShp" presStyleIdx="1" presStyleCnt="3"/>
      <dgm:spPr>
        <a:prstGeom prst="round2DiagRect">
          <a:avLst>
            <a:gd name="adj1" fmla="val 29727"/>
            <a:gd name="adj2" fmla="val 0"/>
          </a:avLst>
        </a:prstGeom>
      </dgm:spPr>
    </dgm:pt>
    <dgm:pt modelId="{8ECD93AE-5777-4C09-AAA9-1B39BE2D1D49}" type="pres">
      <dgm:prSet presAssocID="{4F22DBB9-11F8-45BD-B86A-D3BC1BDAB57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CA797A78-1C2C-4077-9BD8-B8E7E0A3FF76}" type="pres">
      <dgm:prSet presAssocID="{4F22DBB9-11F8-45BD-B86A-D3BC1BDAB578}" presName="spaceRect" presStyleCnt="0"/>
      <dgm:spPr/>
    </dgm:pt>
    <dgm:pt modelId="{C518C444-7B4A-4F4D-9597-88E4CDB8908B}" type="pres">
      <dgm:prSet presAssocID="{4F22DBB9-11F8-45BD-B86A-D3BC1BDAB578}" presName="textRect" presStyleLbl="revTx" presStyleIdx="1" presStyleCnt="3">
        <dgm:presLayoutVars>
          <dgm:chMax val="1"/>
          <dgm:chPref val="1"/>
        </dgm:presLayoutVars>
      </dgm:prSet>
      <dgm:spPr/>
    </dgm:pt>
    <dgm:pt modelId="{46B340CB-BC98-40AA-A265-1BDEED103461}" type="pres">
      <dgm:prSet presAssocID="{A32CC476-DC16-4E35-B084-8A61D4030CDE}" presName="sibTrans" presStyleCnt="0"/>
      <dgm:spPr/>
    </dgm:pt>
    <dgm:pt modelId="{5ADD9556-795E-4820-BACA-2C5672B92B2F}" type="pres">
      <dgm:prSet presAssocID="{7B5987BB-3955-4485-9609-4188D3EE95DD}" presName="compNode" presStyleCnt="0"/>
      <dgm:spPr/>
    </dgm:pt>
    <dgm:pt modelId="{3AC16EA1-432A-4FCA-9B75-20CC22A8FD54}" type="pres">
      <dgm:prSet presAssocID="{7B5987BB-3955-4485-9609-4188D3EE95DD}" presName="iconBgRect" presStyleLbl="bgShp" presStyleIdx="2" presStyleCnt="3"/>
      <dgm:spPr>
        <a:prstGeom prst="round2DiagRect">
          <a:avLst>
            <a:gd name="adj1" fmla="val 29727"/>
            <a:gd name="adj2" fmla="val 0"/>
          </a:avLst>
        </a:prstGeom>
      </dgm:spPr>
    </dgm:pt>
    <dgm:pt modelId="{B2E96D4A-9844-4606-B952-F3B45AC7C723}" type="pres">
      <dgm:prSet presAssocID="{7B5987BB-3955-4485-9609-4188D3EE95D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fe ring"/>
        </a:ext>
      </dgm:extLst>
    </dgm:pt>
    <dgm:pt modelId="{CFED26AA-3A87-4106-8676-09881B57F885}" type="pres">
      <dgm:prSet presAssocID="{7B5987BB-3955-4485-9609-4188D3EE95DD}" presName="spaceRect" presStyleCnt="0"/>
      <dgm:spPr/>
    </dgm:pt>
    <dgm:pt modelId="{69346060-8FCB-49C1-800F-CA050E45F04A}" type="pres">
      <dgm:prSet presAssocID="{7B5987BB-3955-4485-9609-4188D3EE95DD}" presName="textRect" presStyleLbl="revTx" presStyleIdx="2" presStyleCnt="3">
        <dgm:presLayoutVars>
          <dgm:chMax val="1"/>
          <dgm:chPref val="1"/>
        </dgm:presLayoutVars>
      </dgm:prSet>
      <dgm:spPr/>
    </dgm:pt>
  </dgm:ptLst>
  <dgm:cxnLst>
    <dgm:cxn modelId="{7D09381B-ADE6-42A3-82F8-61F641023758}" srcId="{37351111-8C6B-4740-AE04-DD2C4EA14895}" destId="{7B5987BB-3955-4485-9609-4188D3EE95DD}" srcOrd="2" destOrd="0" parTransId="{46743349-A89D-4354-9B7A-9D310FE19F56}" sibTransId="{754E621C-2438-4B4E-A4E1-C7878E6F372C}"/>
    <dgm:cxn modelId="{28D2341D-845B-4B5C-8B58-061A55520643}" type="presOf" srcId="{D3C9707B-A28F-457A-99B1-FBAFD702892A}" destId="{73E86C4C-23AC-4490-A4E6-F26C557B41DC}" srcOrd="0" destOrd="0" presId="urn:microsoft.com/office/officeart/2018/5/layout/IconLeafLabelList"/>
    <dgm:cxn modelId="{2229BA40-CBFF-4DBB-AA11-32619A9B84AF}" type="presOf" srcId="{37351111-8C6B-4740-AE04-DD2C4EA14895}" destId="{7A3E73BC-B343-44C0-8106-4BAF3B48301E}" srcOrd="0" destOrd="0" presId="urn:microsoft.com/office/officeart/2018/5/layout/IconLeafLabelList"/>
    <dgm:cxn modelId="{D2982A4E-EBFF-48A7-9E8D-161F3FD2BF8A}" type="presOf" srcId="{4F22DBB9-11F8-45BD-B86A-D3BC1BDAB578}" destId="{C518C444-7B4A-4F4D-9597-88E4CDB8908B}" srcOrd="0" destOrd="0" presId="urn:microsoft.com/office/officeart/2018/5/layout/IconLeafLabelList"/>
    <dgm:cxn modelId="{F0A16075-4761-4F89-8BA0-F379B54FBE9F}" srcId="{37351111-8C6B-4740-AE04-DD2C4EA14895}" destId="{4F22DBB9-11F8-45BD-B86A-D3BC1BDAB578}" srcOrd="1" destOrd="0" parTransId="{53EB88F1-5598-4274-A904-DE60BC3F8952}" sibTransId="{A32CC476-DC16-4E35-B084-8A61D4030CDE}"/>
    <dgm:cxn modelId="{CACCBA75-2394-4D84-9E78-C1D410AFD688}" type="presOf" srcId="{7B5987BB-3955-4485-9609-4188D3EE95DD}" destId="{69346060-8FCB-49C1-800F-CA050E45F04A}" srcOrd="0" destOrd="0" presId="urn:microsoft.com/office/officeart/2018/5/layout/IconLeafLabelList"/>
    <dgm:cxn modelId="{AF151881-0E29-4010-A448-D6C7CA1A9326}" srcId="{37351111-8C6B-4740-AE04-DD2C4EA14895}" destId="{D3C9707B-A28F-457A-99B1-FBAFD702892A}" srcOrd="0" destOrd="0" parTransId="{4FE10A5B-DEDC-4512-B63A-FDE393AFE0FE}" sibTransId="{3A41BB42-04F7-4E7E-9386-75C906B115D1}"/>
    <dgm:cxn modelId="{E4E218CE-2678-4172-ADF9-4A7D30FDFD00}" type="presParOf" srcId="{7A3E73BC-B343-44C0-8106-4BAF3B48301E}" destId="{3E2FB2E3-B2EB-469C-806F-1E4B17A1C384}" srcOrd="0" destOrd="0" presId="urn:microsoft.com/office/officeart/2018/5/layout/IconLeafLabelList"/>
    <dgm:cxn modelId="{1C096928-9C1C-4C75-89E9-5A53E718F0A9}" type="presParOf" srcId="{3E2FB2E3-B2EB-469C-806F-1E4B17A1C384}" destId="{C5582F27-19AA-4FC3-8728-9EE042D9A8CF}" srcOrd="0" destOrd="0" presId="urn:microsoft.com/office/officeart/2018/5/layout/IconLeafLabelList"/>
    <dgm:cxn modelId="{046C549B-F826-41EB-BDC0-58F69E6B18F9}" type="presParOf" srcId="{3E2FB2E3-B2EB-469C-806F-1E4B17A1C384}" destId="{F4FDC065-3D33-406A-BA66-BA05141FCAED}" srcOrd="1" destOrd="0" presId="urn:microsoft.com/office/officeart/2018/5/layout/IconLeafLabelList"/>
    <dgm:cxn modelId="{F949D6C9-1C26-40FB-9119-9B749C73E52D}" type="presParOf" srcId="{3E2FB2E3-B2EB-469C-806F-1E4B17A1C384}" destId="{D1BDA53B-B278-49DC-ADA6-5D4872678494}" srcOrd="2" destOrd="0" presId="urn:microsoft.com/office/officeart/2018/5/layout/IconLeafLabelList"/>
    <dgm:cxn modelId="{393A107B-5B2C-42DA-AAB4-60F246B24082}" type="presParOf" srcId="{3E2FB2E3-B2EB-469C-806F-1E4B17A1C384}" destId="{73E86C4C-23AC-4490-A4E6-F26C557B41DC}" srcOrd="3" destOrd="0" presId="urn:microsoft.com/office/officeart/2018/5/layout/IconLeafLabelList"/>
    <dgm:cxn modelId="{800DD3CF-6C5B-4808-9E47-A733926A1DE8}" type="presParOf" srcId="{7A3E73BC-B343-44C0-8106-4BAF3B48301E}" destId="{8E117D94-CBDF-4330-9400-5164CC98169B}" srcOrd="1" destOrd="0" presId="urn:microsoft.com/office/officeart/2018/5/layout/IconLeafLabelList"/>
    <dgm:cxn modelId="{CCB0E258-0E4A-4A7B-B836-4E603E239274}" type="presParOf" srcId="{7A3E73BC-B343-44C0-8106-4BAF3B48301E}" destId="{4FBB95D7-253A-4604-92DE-A17C45E850F3}" srcOrd="2" destOrd="0" presId="urn:microsoft.com/office/officeart/2018/5/layout/IconLeafLabelList"/>
    <dgm:cxn modelId="{C83C2349-3832-4878-AF21-75BC2F468D6D}" type="presParOf" srcId="{4FBB95D7-253A-4604-92DE-A17C45E850F3}" destId="{51E377D3-A748-498C-AEBD-EEE5736A4C64}" srcOrd="0" destOrd="0" presId="urn:microsoft.com/office/officeart/2018/5/layout/IconLeafLabelList"/>
    <dgm:cxn modelId="{4781ACA5-6999-4F0C-8C12-D131545CF7F2}" type="presParOf" srcId="{4FBB95D7-253A-4604-92DE-A17C45E850F3}" destId="{8ECD93AE-5777-4C09-AAA9-1B39BE2D1D49}" srcOrd="1" destOrd="0" presId="urn:microsoft.com/office/officeart/2018/5/layout/IconLeafLabelList"/>
    <dgm:cxn modelId="{AF444C85-D369-4EF9-93EA-178028E3C9A8}" type="presParOf" srcId="{4FBB95D7-253A-4604-92DE-A17C45E850F3}" destId="{CA797A78-1C2C-4077-9BD8-B8E7E0A3FF76}" srcOrd="2" destOrd="0" presId="urn:microsoft.com/office/officeart/2018/5/layout/IconLeafLabelList"/>
    <dgm:cxn modelId="{ECC22FE3-D3B7-4196-B653-FF5CD7F083EF}" type="presParOf" srcId="{4FBB95D7-253A-4604-92DE-A17C45E850F3}" destId="{C518C444-7B4A-4F4D-9597-88E4CDB8908B}" srcOrd="3" destOrd="0" presId="urn:microsoft.com/office/officeart/2018/5/layout/IconLeafLabelList"/>
    <dgm:cxn modelId="{7D9B3192-12BD-4801-8F39-9778B7238B70}" type="presParOf" srcId="{7A3E73BC-B343-44C0-8106-4BAF3B48301E}" destId="{46B340CB-BC98-40AA-A265-1BDEED103461}" srcOrd="3" destOrd="0" presId="urn:microsoft.com/office/officeart/2018/5/layout/IconLeafLabelList"/>
    <dgm:cxn modelId="{93828002-FF01-49A8-976B-5F1CE180B068}" type="presParOf" srcId="{7A3E73BC-B343-44C0-8106-4BAF3B48301E}" destId="{5ADD9556-795E-4820-BACA-2C5672B92B2F}" srcOrd="4" destOrd="0" presId="urn:microsoft.com/office/officeart/2018/5/layout/IconLeafLabelList"/>
    <dgm:cxn modelId="{085A4DBF-3467-4809-8AC5-0E82F96115C6}" type="presParOf" srcId="{5ADD9556-795E-4820-BACA-2C5672B92B2F}" destId="{3AC16EA1-432A-4FCA-9B75-20CC22A8FD54}" srcOrd="0" destOrd="0" presId="urn:microsoft.com/office/officeart/2018/5/layout/IconLeafLabelList"/>
    <dgm:cxn modelId="{FC339531-72C1-4FB5-99AD-2017AE028368}" type="presParOf" srcId="{5ADD9556-795E-4820-BACA-2C5672B92B2F}" destId="{B2E96D4A-9844-4606-B952-F3B45AC7C723}" srcOrd="1" destOrd="0" presId="urn:microsoft.com/office/officeart/2018/5/layout/IconLeafLabelList"/>
    <dgm:cxn modelId="{F0BE15DE-4CAF-4AFE-B142-FE7AE65CA81B}" type="presParOf" srcId="{5ADD9556-795E-4820-BACA-2C5672B92B2F}" destId="{CFED26AA-3A87-4106-8676-09881B57F885}" srcOrd="2" destOrd="0" presId="urn:microsoft.com/office/officeart/2018/5/layout/IconLeafLabelList"/>
    <dgm:cxn modelId="{BABA8561-9B69-4134-9007-A872AA94F5DC}" type="presParOf" srcId="{5ADD9556-795E-4820-BACA-2C5672B92B2F}" destId="{69346060-8FCB-49C1-800F-CA050E45F04A}"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07202C-74AB-4731-B681-8C25F66CF23C}"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21FC257-E38E-44F0-BBBD-ED17689074E5}">
      <dgm:prSet/>
      <dgm:spPr/>
      <dgm:t>
        <a:bodyPr/>
        <a:lstStyle/>
        <a:p>
          <a:r>
            <a:rPr lang="en-US"/>
            <a:t>- Clarify all our researching and scrutiny on the data </a:t>
          </a:r>
          <a:br>
            <a:rPr lang="en-US"/>
          </a:br>
          <a:endParaRPr lang="en-US"/>
        </a:p>
      </dgm:t>
    </dgm:pt>
    <dgm:pt modelId="{217A4995-23FC-461D-91B4-1B80A77535B4}" type="parTrans" cxnId="{DAC281E2-F50C-4906-9036-E3248749987C}">
      <dgm:prSet/>
      <dgm:spPr/>
      <dgm:t>
        <a:bodyPr/>
        <a:lstStyle/>
        <a:p>
          <a:endParaRPr lang="en-US"/>
        </a:p>
      </dgm:t>
    </dgm:pt>
    <dgm:pt modelId="{21C14BF4-BAB4-467F-A46E-9C97D7F77156}" type="sibTrans" cxnId="{DAC281E2-F50C-4906-9036-E3248749987C}">
      <dgm:prSet/>
      <dgm:spPr/>
      <dgm:t>
        <a:bodyPr/>
        <a:lstStyle/>
        <a:p>
          <a:endParaRPr lang="en-US"/>
        </a:p>
      </dgm:t>
    </dgm:pt>
    <dgm:pt modelId="{B2E3249A-F93A-407B-B7AA-CD86D3C69C01}">
      <dgm:prSet/>
      <dgm:spPr/>
      <dgm:t>
        <a:bodyPr/>
        <a:lstStyle/>
        <a:p>
          <a:r>
            <a:rPr lang="en-US"/>
            <a:t>- Explain all the plots made and how we coded it</a:t>
          </a:r>
        </a:p>
      </dgm:t>
    </dgm:pt>
    <dgm:pt modelId="{D61EAEAA-6BDB-4163-8918-00B8670274FF}" type="parTrans" cxnId="{F6A65C75-94A8-4DF3-BE05-55F3FC94A0AA}">
      <dgm:prSet/>
      <dgm:spPr/>
      <dgm:t>
        <a:bodyPr/>
        <a:lstStyle/>
        <a:p>
          <a:endParaRPr lang="en-US"/>
        </a:p>
      </dgm:t>
    </dgm:pt>
    <dgm:pt modelId="{10C6F2AD-E14D-4498-9D74-D6A0AA1BAF98}" type="sibTrans" cxnId="{F6A65C75-94A8-4DF3-BE05-55F3FC94A0AA}">
      <dgm:prSet/>
      <dgm:spPr/>
      <dgm:t>
        <a:bodyPr/>
        <a:lstStyle/>
        <a:p>
          <a:endParaRPr lang="en-US"/>
        </a:p>
      </dgm:t>
    </dgm:pt>
    <dgm:pt modelId="{4F9DA572-F3E9-4B51-A49E-45B309CD71BA}">
      <dgm:prSet/>
      <dgm:spPr/>
      <dgm:t>
        <a:bodyPr/>
        <a:lstStyle/>
        <a:p>
          <a:r>
            <a:rPr lang="en-US"/>
            <a:t>- Show the decision-making data we extracted</a:t>
          </a:r>
        </a:p>
      </dgm:t>
    </dgm:pt>
    <dgm:pt modelId="{2EF3BFEF-93B1-449B-821E-1459C1FB0C31}" type="parTrans" cxnId="{A0F102DF-7F3A-4071-9BAF-C25D89D91002}">
      <dgm:prSet/>
      <dgm:spPr/>
      <dgm:t>
        <a:bodyPr/>
        <a:lstStyle/>
        <a:p>
          <a:endParaRPr lang="en-US"/>
        </a:p>
      </dgm:t>
    </dgm:pt>
    <dgm:pt modelId="{4C5B0885-F067-41DF-939F-1A777D34350F}" type="sibTrans" cxnId="{A0F102DF-7F3A-4071-9BAF-C25D89D91002}">
      <dgm:prSet/>
      <dgm:spPr/>
      <dgm:t>
        <a:bodyPr/>
        <a:lstStyle/>
        <a:p>
          <a:endParaRPr lang="en-US"/>
        </a:p>
      </dgm:t>
    </dgm:pt>
    <dgm:pt modelId="{CF03C4DD-1734-4E1A-881C-3F269A355733}" type="pres">
      <dgm:prSet presAssocID="{1607202C-74AB-4731-B681-8C25F66CF23C}" presName="root" presStyleCnt="0">
        <dgm:presLayoutVars>
          <dgm:dir/>
          <dgm:resizeHandles val="exact"/>
        </dgm:presLayoutVars>
      </dgm:prSet>
      <dgm:spPr/>
    </dgm:pt>
    <dgm:pt modelId="{CB99002F-3A93-4098-9463-BF73F17D3796}" type="pres">
      <dgm:prSet presAssocID="{F21FC257-E38E-44F0-BBBD-ED17689074E5}" presName="compNode" presStyleCnt="0"/>
      <dgm:spPr/>
    </dgm:pt>
    <dgm:pt modelId="{AD7F8EF0-E6D3-4D23-9CA8-9942B0E96DDB}" type="pres">
      <dgm:prSet presAssocID="{F21FC257-E38E-44F0-BBBD-ED17689074E5}" presName="bgRect" presStyleLbl="bgShp" presStyleIdx="0" presStyleCnt="3"/>
      <dgm:spPr/>
    </dgm:pt>
    <dgm:pt modelId="{3CDEFAB6-2B81-4D29-A4D2-5E9588A390FD}" type="pres">
      <dgm:prSet presAssocID="{F21FC257-E38E-44F0-BBBD-ED17689074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search"/>
        </a:ext>
      </dgm:extLst>
    </dgm:pt>
    <dgm:pt modelId="{5C8896B2-BD19-4509-84F4-8536D151A9C7}" type="pres">
      <dgm:prSet presAssocID="{F21FC257-E38E-44F0-BBBD-ED17689074E5}" presName="spaceRect" presStyleCnt="0"/>
      <dgm:spPr/>
    </dgm:pt>
    <dgm:pt modelId="{4C6A9358-F510-4B37-87C0-22F5D261F591}" type="pres">
      <dgm:prSet presAssocID="{F21FC257-E38E-44F0-BBBD-ED17689074E5}" presName="parTx" presStyleLbl="revTx" presStyleIdx="0" presStyleCnt="3">
        <dgm:presLayoutVars>
          <dgm:chMax val="0"/>
          <dgm:chPref val="0"/>
        </dgm:presLayoutVars>
      </dgm:prSet>
      <dgm:spPr/>
    </dgm:pt>
    <dgm:pt modelId="{EC92D108-15F7-4956-8D41-6E75CFE0E9D9}" type="pres">
      <dgm:prSet presAssocID="{21C14BF4-BAB4-467F-A46E-9C97D7F77156}" presName="sibTrans" presStyleCnt="0"/>
      <dgm:spPr/>
    </dgm:pt>
    <dgm:pt modelId="{102E54D4-2E62-4CFF-B3EC-41295456E1B4}" type="pres">
      <dgm:prSet presAssocID="{B2E3249A-F93A-407B-B7AA-CD86D3C69C01}" presName="compNode" presStyleCnt="0"/>
      <dgm:spPr/>
    </dgm:pt>
    <dgm:pt modelId="{486E300D-9E4F-423C-81F2-4E918713305B}" type="pres">
      <dgm:prSet presAssocID="{B2E3249A-F93A-407B-B7AA-CD86D3C69C01}" presName="bgRect" presStyleLbl="bgShp" presStyleIdx="1" presStyleCnt="3"/>
      <dgm:spPr/>
    </dgm:pt>
    <dgm:pt modelId="{C5529841-8858-42F9-A783-CCE5D985FFAE}" type="pres">
      <dgm:prSet presAssocID="{B2E3249A-F93A-407B-B7AA-CD86D3C69C0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4509155B-6D35-4309-AAB5-9AB8FF07DC62}" type="pres">
      <dgm:prSet presAssocID="{B2E3249A-F93A-407B-B7AA-CD86D3C69C01}" presName="spaceRect" presStyleCnt="0"/>
      <dgm:spPr/>
    </dgm:pt>
    <dgm:pt modelId="{FB57B6C1-3A22-4625-AF18-A8756297D761}" type="pres">
      <dgm:prSet presAssocID="{B2E3249A-F93A-407B-B7AA-CD86D3C69C01}" presName="parTx" presStyleLbl="revTx" presStyleIdx="1" presStyleCnt="3">
        <dgm:presLayoutVars>
          <dgm:chMax val="0"/>
          <dgm:chPref val="0"/>
        </dgm:presLayoutVars>
      </dgm:prSet>
      <dgm:spPr/>
    </dgm:pt>
    <dgm:pt modelId="{C36EE353-C765-4873-ACA1-4F387A192B6B}" type="pres">
      <dgm:prSet presAssocID="{10C6F2AD-E14D-4498-9D74-D6A0AA1BAF98}" presName="sibTrans" presStyleCnt="0"/>
      <dgm:spPr/>
    </dgm:pt>
    <dgm:pt modelId="{363DE89A-F9A2-425E-9483-786D629813DA}" type="pres">
      <dgm:prSet presAssocID="{4F9DA572-F3E9-4B51-A49E-45B309CD71BA}" presName="compNode" presStyleCnt="0"/>
      <dgm:spPr/>
    </dgm:pt>
    <dgm:pt modelId="{EDD549F8-7B13-495C-8436-472CACE4852A}" type="pres">
      <dgm:prSet presAssocID="{4F9DA572-F3E9-4B51-A49E-45B309CD71BA}" presName="bgRect" presStyleLbl="bgShp" presStyleIdx="2" presStyleCnt="3"/>
      <dgm:spPr/>
    </dgm:pt>
    <dgm:pt modelId="{D4A184DD-97C1-4CCB-87D5-254F94367A83}" type="pres">
      <dgm:prSet presAssocID="{4F9DA572-F3E9-4B51-A49E-45B309CD71B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DA73D768-0B1B-4015-9246-B2AA2954C865}" type="pres">
      <dgm:prSet presAssocID="{4F9DA572-F3E9-4B51-A49E-45B309CD71BA}" presName="spaceRect" presStyleCnt="0"/>
      <dgm:spPr/>
    </dgm:pt>
    <dgm:pt modelId="{16591CD8-8855-4DDF-A316-ACC4361F8C62}" type="pres">
      <dgm:prSet presAssocID="{4F9DA572-F3E9-4B51-A49E-45B309CD71BA}" presName="parTx" presStyleLbl="revTx" presStyleIdx="2" presStyleCnt="3">
        <dgm:presLayoutVars>
          <dgm:chMax val="0"/>
          <dgm:chPref val="0"/>
        </dgm:presLayoutVars>
      </dgm:prSet>
      <dgm:spPr/>
    </dgm:pt>
  </dgm:ptLst>
  <dgm:cxnLst>
    <dgm:cxn modelId="{17DC6D18-4880-46D7-A387-4B9D6BA7371B}" type="presOf" srcId="{1607202C-74AB-4731-B681-8C25F66CF23C}" destId="{CF03C4DD-1734-4E1A-881C-3F269A355733}" srcOrd="0" destOrd="0" presId="urn:microsoft.com/office/officeart/2018/2/layout/IconVerticalSolidList"/>
    <dgm:cxn modelId="{DD3E6A3F-F0D5-457A-9BAE-905AC2310BDC}" type="presOf" srcId="{4F9DA572-F3E9-4B51-A49E-45B309CD71BA}" destId="{16591CD8-8855-4DDF-A316-ACC4361F8C62}" srcOrd="0" destOrd="0" presId="urn:microsoft.com/office/officeart/2018/2/layout/IconVerticalSolidList"/>
    <dgm:cxn modelId="{F6A65C75-94A8-4DF3-BE05-55F3FC94A0AA}" srcId="{1607202C-74AB-4731-B681-8C25F66CF23C}" destId="{B2E3249A-F93A-407B-B7AA-CD86D3C69C01}" srcOrd="1" destOrd="0" parTransId="{D61EAEAA-6BDB-4163-8918-00B8670274FF}" sibTransId="{10C6F2AD-E14D-4498-9D74-D6A0AA1BAF98}"/>
    <dgm:cxn modelId="{77FE8E7F-6400-456F-B4C0-998FA89878C3}" type="presOf" srcId="{F21FC257-E38E-44F0-BBBD-ED17689074E5}" destId="{4C6A9358-F510-4B37-87C0-22F5D261F591}" srcOrd="0" destOrd="0" presId="urn:microsoft.com/office/officeart/2018/2/layout/IconVerticalSolidList"/>
    <dgm:cxn modelId="{ECE0F7B6-E088-4AC1-869E-C22DE27DE4EF}" type="presOf" srcId="{B2E3249A-F93A-407B-B7AA-CD86D3C69C01}" destId="{FB57B6C1-3A22-4625-AF18-A8756297D761}" srcOrd="0" destOrd="0" presId="urn:microsoft.com/office/officeart/2018/2/layout/IconVerticalSolidList"/>
    <dgm:cxn modelId="{A0F102DF-7F3A-4071-9BAF-C25D89D91002}" srcId="{1607202C-74AB-4731-B681-8C25F66CF23C}" destId="{4F9DA572-F3E9-4B51-A49E-45B309CD71BA}" srcOrd="2" destOrd="0" parTransId="{2EF3BFEF-93B1-449B-821E-1459C1FB0C31}" sibTransId="{4C5B0885-F067-41DF-939F-1A777D34350F}"/>
    <dgm:cxn modelId="{DAC281E2-F50C-4906-9036-E3248749987C}" srcId="{1607202C-74AB-4731-B681-8C25F66CF23C}" destId="{F21FC257-E38E-44F0-BBBD-ED17689074E5}" srcOrd="0" destOrd="0" parTransId="{217A4995-23FC-461D-91B4-1B80A77535B4}" sibTransId="{21C14BF4-BAB4-467F-A46E-9C97D7F77156}"/>
    <dgm:cxn modelId="{97EA8ED5-C168-4E26-A19E-D5E761874E94}" type="presParOf" srcId="{CF03C4DD-1734-4E1A-881C-3F269A355733}" destId="{CB99002F-3A93-4098-9463-BF73F17D3796}" srcOrd="0" destOrd="0" presId="urn:microsoft.com/office/officeart/2018/2/layout/IconVerticalSolidList"/>
    <dgm:cxn modelId="{E885991F-4026-4101-8CC3-A0FD42E56927}" type="presParOf" srcId="{CB99002F-3A93-4098-9463-BF73F17D3796}" destId="{AD7F8EF0-E6D3-4D23-9CA8-9942B0E96DDB}" srcOrd="0" destOrd="0" presId="urn:microsoft.com/office/officeart/2018/2/layout/IconVerticalSolidList"/>
    <dgm:cxn modelId="{F9F599A3-D065-4DEB-9094-04A66AD50B12}" type="presParOf" srcId="{CB99002F-3A93-4098-9463-BF73F17D3796}" destId="{3CDEFAB6-2B81-4D29-A4D2-5E9588A390FD}" srcOrd="1" destOrd="0" presId="urn:microsoft.com/office/officeart/2018/2/layout/IconVerticalSolidList"/>
    <dgm:cxn modelId="{C12C1AE3-ADA2-4031-AE0B-E7C8516FC49B}" type="presParOf" srcId="{CB99002F-3A93-4098-9463-BF73F17D3796}" destId="{5C8896B2-BD19-4509-84F4-8536D151A9C7}" srcOrd="2" destOrd="0" presId="urn:microsoft.com/office/officeart/2018/2/layout/IconVerticalSolidList"/>
    <dgm:cxn modelId="{66DDFB03-FB55-4DE3-921A-4094A905A019}" type="presParOf" srcId="{CB99002F-3A93-4098-9463-BF73F17D3796}" destId="{4C6A9358-F510-4B37-87C0-22F5D261F591}" srcOrd="3" destOrd="0" presId="urn:microsoft.com/office/officeart/2018/2/layout/IconVerticalSolidList"/>
    <dgm:cxn modelId="{E72C68B4-80DA-4A47-9C85-309885A48F5D}" type="presParOf" srcId="{CF03C4DD-1734-4E1A-881C-3F269A355733}" destId="{EC92D108-15F7-4956-8D41-6E75CFE0E9D9}" srcOrd="1" destOrd="0" presId="urn:microsoft.com/office/officeart/2018/2/layout/IconVerticalSolidList"/>
    <dgm:cxn modelId="{AB7C98C1-DC51-44DA-9398-AEAF3DAE3309}" type="presParOf" srcId="{CF03C4DD-1734-4E1A-881C-3F269A355733}" destId="{102E54D4-2E62-4CFF-B3EC-41295456E1B4}" srcOrd="2" destOrd="0" presId="urn:microsoft.com/office/officeart/2018/2/layout/IconVerticalSolidList"/>
    <dgm:cxn modelId="{D1EC9760-5DF1-40AF-AFFA-7FB0802D8853}" type="presParOf" srcId="{102E54D4-2E62-4CFF-B3EC-41295456E1B4}" destId="{486E300D-9E4F-423C-81F2-4E918713305B}" srcOrd="0" destOrd="0" presId="urn:microsoft.com/office/officeart/2018/2/layout/IconVerticalSolidList"/>
    <dgm:cxn modelId="{C40E554F-8554-417A-9925-69F856AE9D5D}" type="presParOf" srcId="{102E54D4-2E62-4CFF-B3EC-41295456E1B4}" destId="{C5529841-8858-42F9-A783-CCE5D985FFAE}" srcOrd="1" destOrd="0" presId="urn:microsoft.com/office/officeart/2018/2/layout/IconVerticalSolidList"/>
    <dgm:cxn modelId="{ECD4CCFF-4BDA-463C-8A41-CAFE74D177D5}" type="presParOf" srcId="{102E54D4-2E62-4CFF-B3EC-41295456E1B4}" destId="{4509155B-6D35-4309-AAB5-9AB8FF07DC62}" srcOrd="2" destOrd="0" presId="urn:microsoft.com/office/officeart/2018/2/layout/IconVerticalSolidList"/>
    <dgm:cxn modelId="{B35BAF64-E3A3-4B11-A660-A488DDD84DBD}" type="presParOf" srcId="{102E54D4-2E62-4CFF-B3EC-41295456E1B4}" destId="{FB57B6C1-3A22-4625-AF18-A8756297D761}" srcOrd="3" destOrd="0" presId="urn:microsoft.com/office/officeart/2018/2/layout/IconVerticalSolidList"/>
    <dgm:cxn modelId="{A5994CA6-6460-4569-8B70-B549AD93A57F}" type="presParOf" srcId="{CF03C4DD-1734-4E1A-881C-3F269A355733}" destId="{C36EE353-C765-4873-ACA1-4F387A192B6B}" srcOrd="3" destOrd="0" presId="urn:microsoft.com/office/officeart/2018/2/layout/IconVerticalSolidList"/>
    <dgm:cxn modelId="{54645F35-DBCE-494B-954B-8176AEA74D63}" type="presParOf" srcId="{CF03C4DD-1734-4E1A-881C-3F269A355733}" destId="{363DE89A-F9A2-425E-9483-786D629813DA}" srcOrd="4" destOrd="0" presId="urn:microsoft.com/office/officeart/2018/2/layout/IconVerticalSolidList"/>
    <dgm:cxn modelId="{6E15AF47-0DE0-4AE2-B011-C594EFC1BF41}" type="presParOf" srcId="{363DE89A-F9A2-425E-9483-786D629813DA}" destId="{EDD549F8-7B13-495C-8436-472CACE4852A}" srcOrd="0" destOrd="0" presId="urn:microsoft.com/office/officeart/2018/2/layout/IconVerticalSolidList"/>
    <dgm:cxn modelId="{B3D6F376-0B30-4427-BE3C-410D9EFC78C7}" type="presParOf" srcId="{363DE89A-F9A2-425E-9483-786D629813DA}" destId="{D4A184DD-97C1-4CCB-87D5-254F94367A83}" srcOrd="1" destOrd="0" presId="urn:microsoft.com/office/officeart/2018/2/layout/IconVerticalSolidList"/>
    <dgm:cxn modelId="{CBB3DAF2-D027-4410-8FD0-E9490C2D9CB6}" type="presParOf" srcId="{363DE89A-F9A2-425E-9483-786D629813DA}" destId="{DA73D768-0B1B-4015-9246-B2AA2954C865}" srcOrd="2" destOrd="0" presId="urn:microsoft.com/office/officeart/2018/2/layout/IconVerticalSolidList"/>
    <dgm:cxn modelId="{DADD48D4-EC69-4528-83F9-ABE16A801F5E}" type="presParOf" srcId="{363DE89A-F9A2-425E-9483-786D629813DA}" destId="{16591CD8-8855-4DDF-A316-ACC4361F8C6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693332-3ADB-4469-A565-4DF992E7239F}"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8ABD2997-5031-4110-B529-9AE2200843BA}">
      <dgm:prSet/>
      <dgm:spPr/>
      <dgm:t>
        <a:bodyPr/>
        <a:lstStyle/>
        <a:p>
          <a:r>
            <a:rPr lang="en-US"/>
            <a:t>- Encoding : how it works and used for what.</a:t>
          </a:r>
        </a:p>
      </dgm:t>
    </dgm:pt>
    <dgm:pt modelId="{5AA053AF-0074-451E-B2F2-B39375F48582}" type="parTrans" cxnId="{0CE7C395-2CF3-4C87-9CF9-9BCACAE6785B}">
      <dgm:prSet/>
      <dgm:spPr/>
      <dgm:t>
        <a:bodyPr/>
        <a:lstStyle/>
        <a:p>
          <a:endParaRPr lang="en-US"/>
        </a:p>
      </dgm:t>
    </dgm:pt>
    <dgm:pt modelId="{462B2080-475F-49B4-9F97-94474B786FB3}" type="sibTrans" cxnId="{0CE7C395-2CF3-4C87-9CF9-9BCACAE6785B}">
      <dgm:prSet/>
      <dgm:spPr/>
      <dgm:t>
        <a:bodyPr/>
        <a:lstStyle/>
        <a:p>
          <a:endParaRPr lang="en-US"/>
        </a:p>
      </dgm:t>
    </dgm:pt>
    <dgm:pt modelId="{D72F8B00-A04C-4DE6-9CD6-F47D1AD030BD}">
      <dgm:prSet/>
      <dgm:spPr/>
      <dgm:t>
        <a:bodyPr/>
        <a:lstStyle/>
        <a:p>
          <a:r>
            <a:rPr lang="en-US"/>
            <a:t>- Scaling : what s scaling? </a:t>
          </a:r>
        </a:p>
      </dgm:t>
    </dgm:pt>
    <dgm:pt modelId="{0D057D67-5463-4467-BC02-E73820546C8C}" type="parTrans" cxnId="{FB8FB772-D175-4A70-9C04-B84FBD3D9C45}">
      <dgm:prSet/>
      <dgm:spPr/>
      <dgm:t>
        <a:bodyPr/>
        <a:lstStyle/>
        <a:p>
          <a:endParaRPr lang="en-US"/>
        </a:p>
      </dgm:t>
    </dgm:pt>
    <dgm:pt modelId="{D865A97E-BD7A-4BD6-831F-225089133671}" type="sibTrans" cxnId="{FB8FB772-D175-4A70-9C04-B84FBD3D9C45}">
      <dgm:prSet/>
      <dgm:spPr/>
      <dgm:t>
        <a:bodyPr/>
        <a:lstStyle/>
        <a:p>
          <a:endParaRPr lang="en-US"/>
        </a:p>
      </dgm:t>
    </dgm:pt>
    <dgm:pt modelId="{CACBE805-F165-4A56-95A2-F12899414F05}">
      <dgm:prSet/>
      <dgm:spPr/>
      <dgm:t>
        <a:bodyPr/>
        <a:lstStyle/>
        <a:p>
          <a:r>
            <a:rPr lang="en-US"/>
            <a:t>- Normalization : What is normalization?</a:t>
          </a:r>
        </a:p>
      </dgm:t>
    </dgm:pt>
    <dgm:pt modelId="{0E975F11-B549-4E0E-8BDC-C775BC3F3517}" type="parTrans" cxnId="{8338D65B-23C1-4603-B9CC-522B8CDE1C0B}">
      <dgm:prSet/>
      <dgm:spPr/>
      <dgm:t>
        <a:bodyPr/>
        <a:lstStyle/>
        <a:p>
          <a:endParaRPr lang="en-US"/>
        </a:p>
      </dgm:t>
    </dgm:pt>
    <dgm:pt modelId="{F5D7A13E-8121-4ADF-A270-2403294BC095}" type="sibTrans" cxnId="{8338D65B-23C1-4603-B9CC-522B8CDE1C0B}">
      <dgm:prSet/>
      <dgm:spPr/>
      <dgm:t>
        <a:bodyPr/>
        <a:lstStyle/>
        <a:p>
          <a:endParaRPr lang="en-US"/>
        </a:p>
      </dgm:t>
    </dgm:pt>
    <dgm:pt modelId="{E0657342-B439-4442-A229-B4CA4E85BA2A}" type="pres">
      <dgm:prSet presAssocID="{ED693332-3ADB-4469-A565-4DF992E7239F}" presName="hierChild1" presStyleCnt="0">
        <dgm:presLayoutVars>
          <dgm:chPref val="1"/>
          <dgm:dir/>
          <dgm:animOne val="branch"/>
          <dgm:animLvl val="lvl"/>
          <dgm:resizeHandles/>
        </dgm:presLayoutVars>
      </dgm:prSet>
      <dgm:spPr/>
    </dgm:pt>
    <dgm:pt modelId="{540C3EB7-D5AA-44D7-88CB-64252AB34E2D}" type="pres">
      <dgm:prSet presAssocID="{8ABD2997-5031-4110-B529-9AE2200843BA}" presName="hierRoot1" presStyleCnt="0"/>
      <dgm:spPr/>
    </dgm:pt>
    <dgm:pt modelId="{F1DF4F1A-E10B-450A-A017-9A27F2603CFB}" type="pres">
      <dgm:prSet presAssocID="{8ABD2997-5031-4110-B529-9AE2200843BA}" presName="composite" presStyleCnt="0"/>
      <dgm:spPr/>
    </dgm:pt>
    <dgm:pt modelId="{BBE0937F-DEB1-4AEF-805A-603E248B13B8}" type="pres">
      <dgm:prSet presAssocID="{8ABD2997-5031-4110-B529-9AE2200843BA}" presName="background" presStyleLbl="node0" presStyleIdx="0" presStyleCnt="3"/>
      <dgm:spPr/>
    </dgm:pt>
    <dgm:pt modelId="{96084395-27BB-4331-9CC9-853F11AC435D}" type="pres">
      <dgm:prSet presAssocID="{8ABD2997-5031-4110-B529-9AE2200843BA}" presName="text" presStyleLbl="fgAcc0" presStyleIdx="0" presStyleCnt="3">
        <dgm:presLayoutVars>
          <dgm:chPref val="3"/>
        </dgm:presLayoutVars>
      </dgm:prSet>
      <dgm:spPr/>
    </dgm:pt>
    <dgm:pt modelId="{B766CE39-9335-4022-9B73-A94E46E425F1}" type="pres">
      <dgm:prSet presAssocID="{8ABD2997-5031-4110-B529-9AE2200843BA}" presName="hierChild2" presStyleCnt="0"/>
      <dgm:spPr/>
    </dgm:pt>
    <dgm:pt modelId="{1D7C154B-314B-4771-A9CD-6D86BE598A88}" type="pres">
      <dgm:prSet presAssocID="{D72F8B00-A04C-4DE6-9CD6-F47D1AD030BD}" presName="hierRoot1" presStyleCnt="0"/>
      <dgm:spPr/>
    </dgm:pt>
    <dgm:pt modelId="{3F2543CE-391D-40FB-9D5F-B7F3D96810B0}" type="pres">
      <dgm:prSet presAssocID="{D72F8B00-A04C-4DE6-9CD6-F47D1AD030BD}" presName="composite" presStyleCnt="0"/>
      <dgm:spPr/>
    </dgm:pt>
    <dgm:pt modelId="{402BDBDE-8707-4D3B-BDB3-E89D6E2E4E40}" type="pres">
      <dgm:prSet presAssocID="{D72F8B00-A04C-4DE6-9CD6-F47D1AD030BD}" presName="background" presStyleLbl="node0" presStyleIdx="1" presStyleCnt="3"/>
      <dgm:spPr/>
    </dgm:pt>
    <dgm:pt modelId="{3653CA55-BCBE-4102-8374-3E37907230CC}" type="pres">
      <dgm:prSet presAssocID="{D72F8B00-A04C-4DE6-9CD6-F47D1AD030BD}" presName="text" presStyleLbl="fgAcc0" presStyleIdx="1" presStyleCnt="3">
        <dgm:presLayoutVars>
          <dgm:chPref val="3"/>
        </dgm:presLayoutVars>
      </dgm:prSet>
      <dgm:spPr/>
    </dgm:pt>
    <dgm:pt modelId="{48071A83-EA1F-4391-A833-97EBCCA90410}" type="pres">
      <dgm:prSet presAssocID="{D72F8B00-A04C-4DE6-9CD6-F47D1AD030BD}" presName="hierChild2" presStyleCnt="0"/>
      <dgm:spPr/>
    </dgm:pt>
    <dgm:pt modelId="{18DBBDDF-A58A-427B-AB77-32CCC64A2CF3}" type="pres">
      <dgm:prSet presAssocID="{CACBE805-F165-4A56-95A2-F12899414F05}" presName="hierRoot1" presStyleCnt="0"/>
      <dgm:spPr/>
    </dgm:pt>
    <dgm:pt modelId="{F4321610-4353-4DE8-9A4C-F35A4467B0D3}" type="pres">
      <dgm:prSet presAssocID="{CACBE805-F165-4A56-95A2-F12899414F05}" presName="composite" presStyleCnt="0"/>
      <dgm:spPr/>
    </dgm:pt>
    <dgm:pt modelId="{79A3EDF9-A4FF-414A-B286-EDDEE8907FB6}" type="pres">
      <dgm:prSet presAssocID="{CACBE805-F165-4A56-95A2-F12899414F05}" presName="background" presStyleLbl="node0" presStyleIdx="2" presStyleCnt="3"/>
      <dgm:spPr/>
    </dgm:pt>
    <dgm:pt modelId="{B84EB06F-30A9-448F-AD6B-736FC5732272}" type="pres">
      <dgm:prSet presAssocID="{CACBE805-F165-4A56-95A2-F12899414F05}" presName="text" presStyleLbl="fgAcc0" presStyleIdx="2" presStyleCnt="3">
        <dgm:presLayoutVars>
          <dgm:chPref val="3"/>
        </dgm:presLayoutVars>
      </dgm:prSet>
      <dgm:spPr/>
    </dgm:pt>
    <dgm:pt modelId="{3FAB297E-21E4-4529-8F39-A72DC3399410}" type="pres">
      <dgm:prSet presAssocID="{CACBE805-F165-4A56-95A2-F12899414F05}" presName="hierChild2" presStyleCnt="0"/>
      <dgm:spPr/>
    </dgm:pt>
  </dgm:ptLst>
  <dgm:cxnLst>
    <dgm:cxn modelId="{8338D65B-23C1-4603-B9CC-522B8CDE1C0B}" srcId="{ED693332-3ADB-4469-A565-4DF992E7239F}" destId="{CACBE805-F165-4A56-95A2-F12899414F05}" srcOrd="2" destOrd="0" parTransId="{0E975F11-B549-4E0E-8BDC-C775BC3F3517}" sibTransId="{F5D7A13E-8121-4ADF-A270-2403294BC095}"/>
    <dgm:cxn modelId="{A500515C-0CD3-4574-A08F-77F14B8EC470}" type="presOf" srcId="{ED693332-3ADB-4469-A565-4DF992E7239F}" destId="{E0657342-B439-4442-A229-B4CA4E85BA2A}" srcOrd="0" destOrd="0" presId="urn:microsoft.com/office/officeart/2005/8/layout/hierarchy1"/>
    <dgm:cxn modelId="{53AB614B-DA8E-4B36-AA63-C57548A402BA}" type="presOf" srcId="{CACBE805-F165-4A56-95A2-F12899414F05}" destId="{B84EB06F-30A9-448F-AD6B-736FC5732272}" srcOrd="0" destOrd="0" presId="urn:microsoft.com/office/officeart/2005/8/layout/hierarchy1"/>
    <dgm:cxn modelId="{FB8FB772-D175-4A70-9C04-B84FBD3D9C45}" srcId="{ED693332-3ADB-4469-A565-4DF992E7239F}" destId="{D72F8B00-A04C-4DE6-9CD6-F47D1AD030BD}" srcOrd="1" destOrd="0" parTransId="{0D057D67-5463-4467-BC02-E73820546C8C}" sibTransId="{D865A97E-BD7A-4BD6-831F-225089133671}"/>
    <dgm:cxn modelId="{0CE7C395-2CF3-4C87-9CF9-9BCACAE6785B}" srcId="{ED693332-3ADB-4469-A565-4DF992E7239F}" destId="{8ABD2997-5031-4110-B529-9AE2200843BA}" srcOrd="0" destOrd="0" parTransId="{5AA053AF-0074-451E-B2F2-B39375F48582}" sibTransId="{462B2080-475F-49B4-9F97-94474B786FB3}"/>
    <dgm:cxn modelId="{D496B49B-EAD7-4166-8638-60B7EAFBCE07}" type="presOf" srcId="{8ABD2997-5031-4110-B529-9AE2200843BA}" destId="{96084395-27BB-4331-9CC9-853F11AC435D}" srcOrd="0" destOrd="0" presId="urn:microsoft.com/office/officeart/2005/8/layout/hierarchy1"/>
    <dgm:cxn modelId="{3C776DA2-3D29-4CC2-A405-341825DAF08F}" type="presOf" srcId="{D72F8B00-A04C-4DE6-9CD6-F47D1AD030BD}" destId="{3653CA55-BCBE-4102-8374-3E37907230CC}" srcOrd="0" destOrd="0" presId="urn:microsoft.com/office/officeart/2005/8/layout/hierarchy1"/>
    <dgm:cxn modelId="{BAFE391E-566E-4E9D-8C4C-C83B8E2596A7}" type="presParOf" srcId="{E0657342-B439-4442-A229-B4CA4E85BA2A}" destId="{540C3EB7-D5AA-44D7-88CB-64252AB34E2D}" srcOrd="0" destOrd="0" presId="urn:microsoft.com/office/officeart/2005/8/layout/hierarchy1"/>
    <dgm:cxn modelId="{6FAD5B12-0EE8-4719-BF42-7226AB578A0A}" type="presParOf" srcId="{540C3EB7-D5AA-44D7-88CB-64252AB34E2D}" destId="{F1DF4F1A-E10B-450A-A017-9A27F2603CFB}" srcOrd="0" destOrd="0" presId="urn:microsoft.com/office/officeart/2005/8/layout/hierarchy1"/>
    <dgm:cxn modelId="{BC77B9A1-12B8-4970-8C99-81D274D31ECD}" type="presParOf" srcId="{F1DF4F1A-E10B-450A-A017-9A27F2603CFB}" destId="{BBE0937F-DEB1-4AEF-805A-603E248B13B8}" srcOrd="0" destOrd="0" presId="urn:microsoft.com/office/officeart/2005/8/layout/hierarchy1"/>
    <dgm:cxn modelId="{28FDC508-9C39-46CF-9C2B-4086A787A0A6}" type="presParOf" srcId="{F1DF4F1A-E10B-450A-A017-9A27F2603CFB}" destId="{96084395-27BB-4331-9CC9-853F11AC435D}" srcOrd="1" destOrd="0" presId="urn:microsoft.com/office/officeart/2005/8/layout/hierarchy1"/>
    <dgm:cxn modelId="{F8B4B73D-4076-45D0-AFFD-0ADC8D24D385}" type="presParOf" srcId="{540C3EB7-D5AA-44D7-88CB-64252AB34E2D}" destId="{B766CE39-9335-4022-9B73-A94E46E425F1}" srcOrd="1" destOrd="0" presId="urn:microsoft.com/office/officeart/2005/8/layout/hierarchy1"/>
    <dgm:cxn modelId="{9A7FD199-9E96-436C-BF69-D9EAAAFC5068}" type="presParOf" srcId="{E0657342-B439-4442-A229-B4CA4E85BA2A}" destId="{1D7C154B-314B-4771-A9CD-6D86BE598A88}" srcOrd="1" destOrd="0" presId="urn:microsoft.com/office/officeart/2005/8/layout/hierarchy1"/>
    <dgm:cxn modelId="{AD6DFB06-8648-4C2F-ACEA-71D42CC1B85D}" type="presParOf" srcId="{1D7C154B-314B-4771-A9CD-6D86BE598A88}" destId="{3F2543CE-391D-40FB-9D5F-B7F3D96810B0}" srcOrd="0" destOrd="0" presId="urn:microsoft.com/office/officeart/2005/8/layout/hierarchy1"/>
    <dgm:cxn modelId="{62751658-AD87-4780-9F56-6FBD42A2DCA6}" type="presParOf" srcId="{3F2543CE-391D-40FB-9D5F-B7F3D96810B0}" destId="{402BDBDE-8707-4D3B-BDB3-E89D6E2E4E40}" srcOrd="0" destOrd="0" presId="urn:microsoft.com/office/officeart/2005/8/layout/hierarchy1"/>
    <dgm:cxn modelId="{3F3DD4C2-4E2C-4D09-9DC8-1A980327D0A4}" type="presParOf" srcId="{3F2543CE-391D-40FB-9D5F-B7F3D96810B0}" destId="{3653CA55-BCBE-4102-8374-3E37907230CC}" srcOrd="1" destOrd="0" presId="urn:microsoft.com/office/officeart/2005/8/layout/hierarchy1"/>
    <dgm:cxn modelId="{9B2F24CB-6103-4FC9-A1AF-D5CB31A5FF7D}" type="presParOf" srcId="{1D7C154B-314B-4771-A9CD-6D86BE598A88}" destId="{48071A83-EA1F-4391-A833-97EBCCA90410}" srcOrd="1" destOrd="0" presId="urn:microsoft.com/office/officeart/2005/8/layout/hierarchy1"/>
    <dgm:cxn modelId="{5770B854-1F15-4468-9428-80355FBA2210}" type="presParOf" srcId="{E0657342-B439-4442-A229-B4CA4E85BA2A}" destId="{18DBBDDF-A58A-427B-AB77-32CCC64A2CF3}" srcOrd="2" destOrd="0" presId="urn:microsoft.com/office/officeart/2005/8/layout/hierarchy1"/>
    <dgm:cxn modelId="{262F737C-C30B-4BB0-AF27-AFA20026FE7A}" type="presParOf" srcId="{18DBBDDF-A58A-427B-AB77-32CCC64A2CF3}" destId="{F4321610-4353-4DE8-9A4C-F35A4467B0D3}" srcOrd="0" destOrd="0" presId="urn:microsoft.com/office/officeart/2005/8/layout/hierarchy1"/>
    <dgm:cxn modelId="{AB9E45C6-B61A-4C0C-B047-42246C97B7A2}" type="presParOf" srcId="{F4321610-4353-4DE8-9A4C-F35A4467B0D3}" destId="{79A3EDF9-A4FF-414A-B286-EDDEE8907FB6}" srcOrd="0" destOrd="0" presId="urn:microsoft.com/office/officeart/2005/8/layout/hierarchy1"/>
    <dgm:cxn modelId="{B1506E74-4E95-458F-9C21-E21F1A94487B}" type="presParOf" srcId="{F4321610-4353-4DE8-9A4C-F35A4467B0D3}" destId="{B84EB06F-30A9-448F-AD6B-736FC5732272}" srcOrd="1" destOrd="0" presId="urn:microsoft.com/office/officeart/2005/8/layout/hierarchy1"/>
    <dgm:cxn modelId="{2D8C654F-9B70-4BFC-A433-1CBD75E9B79D}" type="presParOf" srcId="{18DBBDDF-A58A-427B-AB77-32CCC64A2CF3}" destId="{3FAB297E-21E4-4529-8F39-A72DC339941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38B8D8-8BD0-4EFC-989D-94F1786CDB0E}"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3BE6E567-728E-4576-900A-132EB626775A}">
      <dgm:prSet/>
      <dgm:spPr/>
      <dgm:t>
        <a:bodyPr/>
        <a:lstStyle/>
        <a:p>
          <a:r>
            <a:rPr lang="en-US"/>
            <a:t>Mainly Normalization is highly affected by outliers. Standardization is slightly affected by outliers. Normalization is considered when the algorithms do not make assumptions about the data distribution. Standardization is used when algorithms make assumptions about the data distribution.</a:t>
          </a:r>
        </a:p>
      </dgm:t>
    </dgm:pt>
    <dgm:pt modelId="{21E6640B-23D7-4645-AE3C-8BD94D91E453}" type="parTrans" cxnId="{7143FC64-E3AA-4FBC-AE4F-32C2083EB852}">
      <dgm:prSet/>
      <dgm:spPr/>
      <dgm:t>
        <a:bodyPr/>
        <a:lstStyle/>
        <a:p>
          <a:endParaRPr lang="en-US"/>
        </a:p>
      </dgm:t>
    </dgm:pt>
    <dgm:pt modelId="{771470BE-0E92-460C-9A7B-0E26990DEE03}" type="sibTrans" cxnId="{7143FC64-E3AA-4FBC-AE4F-32C2083EB852}">
      <dgm:prSet/>
      <dgm:spPr/>
      <dgm:t>
        <a:bodyPr/>
        <a:lstStyle/>
        <a:p>
          <a:endParaRPr lang="en-US"/>
        </a:p>
      </dgm:t>
    </dgm:pt>
    <dgm:pt modelId="{E96D36FF-100C-46A6-851F-142D1FCF6AE4}">
      <dgm:prSet/>
      <dgm:spPr/>
      <dgm:t>
        <a:bodyPr/>
        <a:lstStyle/>
        <a:p>
          <a:r>
            <a:rPr lang="en-US"/>
            <a:t>Outliers are an observation that lies an abnormal distance from other values in a random sample from a population.</a:t>
          </a:r>
        </a:p>
      </dgm:t>
    </dgm:pt>
    <dgm:pt modelId="{2D7D2D51-DF82-4A54-8A16-6C7D4021684C}" type="parTrans" cxnId="{276E712F-0805-46F0-8C19-9DD210900857}">
      <dgm:prSet/>
      <dgm:spPr/>
      <dgm:t>
        <a:bodyPr/>
        <a:lstStyle/>
        <a:p>
          <a:endParaRPr lang="en-US"/>
        </a:p>
      </dgm:t>
    </dgm:pt>
    <dgm:pt modelId="{90864E97-FCBA-41A3-9F49-3020720DD2B2}" type="sibTrans" cxnId="{276E712F-0805-46F0-8C19-9DD210900857}">
      <dgm:prSet/>
      <dgm:spPr/>
      <dgm:t>
        <a:bodyPr/>
        <a:lstStyle/>
        <a:p>
          <a:endParaRPr lang="en-US"/>
        </a:p>
      </dgm:t>
    </dgm:pt>
    <dgm:pt modelId="{BB434D09-BFAA-4614-A484-7A635400F122}">
      <dgm:prSet/>
      <dgm:spPr/>
      <dgm:t>
        <a:bodyPr/>
        <a:lstStyle/>
        <a:p>
          <a:r>
            <a:rPr lang="en-US"/>
            <a:t>Scaling makes the summation of the data equal to zero, normalization make the data in [0, 1] range.</a:t>
          </a:r>
        </a:p>
      </dgm:t>
    </dgm:pt>
    <dgm:pt modelId="{64D9696C-F4BC-4738-A876-CBD638649723}" type="parTrans" cxnId="{F4AAE759-8B58-4E95-A571-F729846F0113}">
      <dgm:prSet/>
      <dgm:spPr/>
      <dgm:t>
        <a:bodyPr/>
        <a:lstStyle/>
        <a:p>
          <a:endParaRPr lang="en-US"/>
        </a:p>
      </dgm:t>
    </dgm:pt>
    <dgm:pt modelId="{90F5FDFA-A371-41E7-B0B4-43C43DF726BB}" type="sibTrans" cxnId="{F4AAE759-8B58-4E95-A571-F729846F0113}">
      <dgm:prSet/>
      <dgm:spPr/>
      <dgm:t>
        <a:bodyPr/>
        <a:lstStyle/>
        <a:p>
          <a:endParaRPr lang="en-US"/>
        </a:p>
      </dgm:t>
    </dgm:pt>
    <dgm:pt modelId="{20AB0E34-FF78-41D7-83FA-90AC8766429B}" type="pres">
      <dgm:prSet presAssocID="{FD38B8D8-8BD0-4EFC-989D-94F1786CDB0E}" presName="outerComposite" presStyleCnt="0">
        <dgm:presLayoutVars>
          <dgm:chMax val="5"/>
          <dgm:dir/>
          <dgm:resizeHandles val="exact"/>
        </dgm:presLayoutVars>
      </dgm:prSet>
      <dgm:spPr/>
    </dgm:pt>
    <dgm:pt modelId="{FF7517F7-11F8-4370-88E1-64FB873AB6CF}" type="pres">
      <dgm:prSet presAssocID="{FD38B8D8-8BD0-4EFC-989D-94F1786CDB0E}" presName="dummyMaxCanvas" presStyleCnt="0">
        <dgm:presLayoutVars/>
      </dgm:prSet>
      <dgm:spPr/>
    </dgm:pt>
    <dgm:pt modelId="{39E64E28-1DDB-4458-BA05-99B87782D823}" type="pres">
      <dgm:prSet presAssocID="{FD38B8D8-8BD0-4EFC-989D-94F1786CDB0E}" presName="ThreeNodes_1" presStyleLbl="node1" presStyleIdx="0" presStyleCnt="3">
        <dgm:presLayoutVars>
          <dgm:bulletEnabled val="1"/>
        </dgm:presLayoutVars>
      </dgm:prSet>
      <dgm:spPr/>
    </dgm:pt>
    <dgm:pt modelId="{CF7C30FB-73E2-4712-9868-3CF3D8530FD5}" type="pres">
      <dgm:prSet presAssocID="{FD38B8D8-8BD0-4EFC-989D-94F1786CDB0E}" presName="ThreeNodes_2" presStyleLbl="node1" presStyleIdx="1" presStyleCnt="3">
        <dgm:presLayoutVars>
          <dgm:bulletEnabled val="1"/>
        </dgm:presLayoutVars>
      </dgm:prSet>
      <dgm:spPr/>
    </dgm:pt>
    <dgm:pt modelId="{25F9EBE1-2496-4D21-99DC-EC1E134C037F}" type="pres">
      <dgm:prSet presAssocID="{FD38B8D8-8BD0-4EFC-989D-94F1786CDB0E}" presName="ThreeNodes_3" presStyleLbl="node1" presStyleIdx="2" presStyleCnt="3">
        <dgm:presLayoutVars>
          <dgm:bulletEnabled val="1"/>
        </dgm:presLayoutVars>
      </dgm:prSet>
      <dgm:spPr/>
    </dgm:pt>
    <dgm:pt modelId="{793C3C0C-DB5F-4BA8-84BF-B2A73D07D4BD}" type="pres">
      <dgm:prSet presAssocID="{FD38B8D8-8BD0-4EFC-989D-94F1786CDB0E}" presName="ThreeConn_1-2" presStyleLbl="fgAccFollowNode1" presStyleIdx="0" presStyleCnt="2">
        <dgm:presLayoutVars>
          <dgm:bulletEnabled val="1"/>
        </dgm:presLayoutVars>
      </dgm:prSet>
      <dgm:spPr/>
    </dgm:pt>
    <dgm:pt modelId="{8525EA6F-8641-4676-95E5-D8028F433DC9}" type="pres">
      <dgm:prSet presAssocID="{FD38B8D8-8BD0-4EFC-989D-94F1786CDB0E}" presName="ThreeConn_2-3" presStyleLbl="fgAccFollowNode1" presStyleIdx="1" presStyleCnt="2">
        <dgm:presLayoutVars>
          <dgm:bulletEnabled val="1"/>
        </dgm:presLayoutVars>
      </dgm:prSet>
      <dgm:spPr/>
    </dgm:pt>
    <dgm:pt modelId="{35916F13-5691-4F49-BC96-325C2A914845}" type="pres">
      <dgm:prSet presAssocID="{FD38B8D8-8BD0-4EFC-989D-94F1786CDB0E}" presName="ThreeNodes_1_text" presStyleLbl="node1" presStyleIdx="2" presStyleCnt="3">
        <dgm:presLayoutVars>
          <dgm:bulletEnabled val="1"/>
        </dgm:presLayoutVars>
      </dgm:prSet>
      <dgm:spPr/>
    </dgm:pt>
    <dgm:pt modelId="{A80A544E-B0EB-4BCF-A693-EF7EB637EEFE}" type="pres">
      <dgm:prSet presAssocID="{FD38B8D8-8BD0-4EFC-989D-94F1786CDB0E}" presName="ThreeNodes_2_text" presStyleLbl="node1" presStyleIdx="2" presStyleCnt="3">
        <dgm:presLayoutVars>
          <dgm:bulletEnabled val="1"/>
        </dgm:presLayoutVars>
      </dgm:prSet>
      <dgm:spPr/>
    </dgm:pt>
    <dgm:pt modelId="{11713C7D-753F-4716-AD16-574151A65EF5}" type="pres">
      <dgm:prSet presAssocID="{FD38B8D8-8BD0-4EFC-989D-94F1786CDB0E}" presName="ThreeNodes_3_text" presStyleLbl="node1" presStyleIdx="2" presStyleCnt="3">
        <dgm:presLayoutVars>
          <dgm:bulletEnabled val="1"/>
        </dgm:presLayoutVars>
      </dgm:prSet>
      <dgm:spPr/>
    </dgm:pt>
  </dgm:ptLst>
  <dgm:cxnLst>
    <dgm:cxn modelId="{416FFD0B-2831-4EBE-B727-1EDB31306934}" type="presOf" srcId="{FD38B8D8-8BD0-4EFC-989D-94F1786CDB0E}" destId="{20AB0E34-FF78-41D7-83FA-90AC8766429B}" srcOrd="0" destOrd="0" presId="urn:microsoft.com/office/officeart/2005/8/layout/vProcess5"/>
    <dgm:cxn modelId="{66004824-A8D6-43CD-836E-06928A54DC7C}" type="presOf" srcId="{BB434D09-BFAA-4614-A484-7A635400F122}" destId="{25F9EBE1-2496-4D21-99DC-EC1E134C037F}" srcOrd="0" destOrd="0" presId="urn:microsoft.com/office/officeart/2005/8/layout/vProcess5"/>
    <dgm:cxn modelId="{276E712F-0805-46F0-8C19-9DD210900857}" srcId="{FD38B8D8-8BD0-4EFC-989D-94F1786CDB0E}" destId="{E96D36FF-100C-46A6-851F-142D1FCF6AE4}" srcOrd="1" destOrd="0" parTransId="{2D7D2D51-DF82-4A54-8A16-6C7D4021684C}" sibTransId="{90864E97-FCBA-41A3-9F49-3020720DD2B2}"/>
    <dgm:cxn modelId="{ED577138-2781-4F4C-A312-AB4189509319}" type="presOf" srcId="{BB434D09-BFAA-4614-A484-7A635400F122}" destId="{11713C7D-753F-4716-AD16-574151A65EF5}" srcOrd="1" destOrd="0" presId="urn:microsoft.com/office/officeart/2005/8/layout/vProcess5"/>
    <dgm:cxn modelId="{EF885438-DABC-485F-9F0D-48CEC52DD974}" type="presOf" srcId="{E96D36FF-100C-46A6-851F-142D1FCF6AE4}" destId="{A80A544E-B0EB-4BCF-A693-EF7EB637EEFE}" srcOrd="1" destOrd="0" presId="urn:microsoft.com/office/officeart/2005/8/layout/vProcess5"/>
    <dgm:cxn modelId="{7143FC64-E3AA-4FBC-AE4F-32C2083EB852}" srcId="{FD38B8D8-8BD0-4EFC-989D-94F1786CDB0E}" destId="{3BE6E567-728E-4576-900A-132EB626775A}" srcOrd="0" destOrd="0" parTransId="{21E6640B-23D7-4645-AE3C-8BD94D91E453}" sibTransId="{771470BE-0E92-460C-9A7B-0E26990DEE03}"/>
    <dgm:cxn modelId="{96FF524E-1C5C-40DD-A913-E6293834ABCF}" type="presOf" srcId="{90864E97-FCBA-41A3-9F49-3020720DD2B2}" destId="{8525EA6F-8641-4676-95E5-D8028F433DC9}" srcOrd="0" destOrd="0" presId="urn:microsoft.com/office/officeart/2005/8/layout/vProcess5"/>
    <dgm:cxn modelId="{F4AAE759-8B58-4E95-A571-F729846F0113}" srcId="{FD38B8D8-8BD0-4EFC-989D-94F1786CDB0E}" destId="{BB434D09-BFAA-4614-A484-7A635400F122}" srcOrd="2" destOrd="0" parTransId="{64D9696C-F4BC-4738-A876-CBD638649723}" sibTransId="{90F5FDFA-A371-41E7-B0B4-43C43DF726BB}"/>
    <dgm:cxn modelId="{7332739B-6D1C-442F-8C75-894CA12F5981}" type="presOf" srcId="{3BE6E567-728E-4576-900A-132EB626775A}" destId="{39E64E28-1DDB-4458-BA05-99B87782D823}" srcOrd="0" destOrd="0" presId="urn:microsoft.com/office/officeart/2005/8/layout/vProcess5"/>
    <dgm:cxn modelId="{40ECA9B4-1F78-4607-88CD-29B93368E719}" type="presOf" srcId="{E96D36FF-100C-46A6-851F-142D1FCF6AE4}" destId="{CF7C30FB-73E2-4712-9868-3CF3D8530FD5}" srcOrd="0" destOrd="0" presId="urn:microsoft.com/office/officeart/2005/8/layout/vProcess5"/>
    <dgm:cxn modelId="{47B51BD9-80ED-49B3-8685-B6E982BEB91F}" type="presOf" srcId="{771470BE-0E92-460C-9A7B-0E26990DEE03}" destId="{793C3C0C-DB5F-4BA8-84BF-B2A73D07D4BD}" srcOrd="0" destOrd="0" presId="urn:microsoft.com/office/officeart/2005/8/layout/vProcess5"/>
    <dgm:cxn modelId="{958B1DE5-2E6F-48B7-A490-5B41EA36A94D}" type="presOf" srcId="{3BE6E567-728E-4576-900A-132EB626775A}" destId="{35916F13-5691-4F49-BC96-325C2A914845}" srcOrd="1" destOrd="0" presId="urn:microsoft.com/office/officeart/2005/8/layout/vProcess5"/>
    <dgm:cxn modelId="{A0D2FE45-2B8A-4983-9B64-9FA9F5A65D97}" type="presParOf" srcId="{20AB0E34-FF78-41D7-83FA-90AC8766429B}" destId="{FF7517F7-11F8-4370-88E1-64FB873AB6CF}" srcOrd="0" destOrd="0" presId="urn:microsoft.com/office/officeart/2005/8/layout/vProcess5"/>
    <dgm:cxn modelId="{68F1F62D-1BD6-4B0E-9DA5-F8F6E66321D3}" type="presParOf" srcId="{20AB0E34-FF78-41D7-83FA-90AC8766429B}" destId="{39E64E28-1DDB-4458-BA05-99B87782D823}" srcOrd="1" destOrd="0" presId="urn:microsoft.com/office/officeart/2005/8/layout/vProcess5"/>
    <dgm:cxn modelId="{5AD2120A-FA3E-49F8-AE5C-C479F4EF0347}" type="presParOf" srcId="{20AB0E34-FF78-41D7-83FA-90AC8766429B}" destId="{CF7C30FB-73E2-4712-9868-3CF3D8530FD5}" srcOrd="2" destOrd="0" presId="urn:microsoft.com/office/officeart/2005/8/layout/vProcess5"/>
    <dgm:cxn modelId="{4BBFE499-17A1-4F91-8A36-2B67821245C5}" type="presParOf" srcId="{20AB0E34-FF78-41D7-83FA-90AC8766429B}" destId="{25F9EBE1-2496-4D21-99DC-EC1E134C037F}" srcOrd="3" destOrd="0" presId="urn:microsoft.com/office/officeart/2005/8/layout/vProcess5"/>
    <dgm:cxn modelId="{C8488463-3E33-4ABB-990A-CF481B66E983}" type="presParOf" srcId="{20AB0E34-FF78-41D7-83FA-90AC8766429B}" destId="{793C3C0C-DB5F-4BA8-84BF-B2A73D07D4BD}" srcOrd="4" destOrd="0" presId="urn:microsoft.com/office/officeart/2005/8/layout/vProcess5"/>
    <dgm:cxn modelId="{C0A76F46-1C41-4202-A475-6B7B26BD7A5F}" type="presParOf" srcId="{20AB0E34-FF78-41D7-83FA-90AC8766429B}" destId="{8525EA6F-8641-4676-95E5-D8028F433DC9}" srcOrd="5" destOrd="0" presId="urn:microsoft.com/office/officeart/2005/8/layout/vProcess5"/>
    <dgm:cxn modelId="{2921C8DC-AFEB-4495-BA7E-C0FAA6D5BFB8}" type="presParOf" srcId="{20AB0E34-FF78-41D7-83FA-90AC8766429B}" destId="{35916F13-5691-4F49-BC96-325C2A914845}" srcOrd="6" destOrd="0" presId="urn:microsoft.com/office/officeart/2005/8/layout/vProcess5"/>
    <dgm:cxn modelId="{08EB3919-B6EF-4E6E-BEDE-F483BC94E985}" type="presParOf" srcId="{20AB0E34-FF78-41D7-83FA-90AC8766429B}" destId="{A80A544E-B0EB-4BCF-A693-EF7EB637EEFE}" srcOrd="7" destOrd="0" presId="urn:microsoft.com/office/officeart/2005/8/layout/vProcess5"/>
    <dgm:cxn modelId="{DC237141-CF3F-4D0D-9A33-500F90F5C9A2}" type="presParOf" srcId="{20AB0E34-FF78-41D7-83FA-90AC8766429B}" destId="{11713C7D-753F-4716-AD16-574151A65EF5}"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582F27-19AA-4FC3-8728-9EE042D9A8CF}">
      <dsp:nvSpPr>
        <dsp:cNvPr id="0" name=""/>
        <dsp:cNvSpPr/>
      </dsp:nvSpPr>
      <dsp:spPr>
        <a:xfrm>
          <a:off x="458193" y="1355712"/>
          <a:ext cx="1235250" cy="123525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FDC065-3D33-406A-BA66-BA05141FCAED}">
      <dsp:nvSpPr>
        <dsp:cNvPr id="0" name=""/>
        <dsp:cNvSpPr/>
      </dsp:nvSpPr>
      <dsp:spPr>
        <a:xfrm>
          <a:off x="721443" y="1618962"/>
          <a:ext cx="708750" cy="708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E86C4C-23AC-4490-A4E6-F26C557B41DC}">
      <dsp:nvSpPr>
        <dsp:cNvPr id="0" name=""/>
        <dsp:cNvSpPr/>
      </dsp:nvSpPr>
      <dsp:spPr>
        <a:xfrm>
          <a:off x="63318" y="2975712"/>
          <a:ext cx="20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 All needed libraries and importation of the data</a:t>
          </a:r>
        </a:p>
      </dsp:txBody>
      <dsp:txXfrm>
        <a:off x="63318" y="2975712"/>
        <a:ext cx="2025000" cy="720000"/>
      </dsp:txXfrm>
    </dsp:sp>
    <dsp:sp modelId="{51E377D3-A748-498C-AEBD-EEE5736A4C64}">
      <dsp:nvSpPr>
        <dsp:cNvPr id="0" name=""/>
        <dsp:cNvSpPr/>
      </dsp:nvSpPr>
      <dsp:spPr>
        <a:xfrm>
          <a:off x="2837568" y="1355712"/>
          <a:ext cx="1235250" cy="123525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CD93AE-5777-4C09-AAA9-1B39BE2D1D49}">
      <dsp:nvSpPr>
        <dsp:cNvPr id="0" name=""/>
        <dsp:cNvSpPr/>
      </dsp:nvSpPr>
      <dsp:spPr>
        <a:xfrm>
          <a:off x="3100818" y="1618962"/>
          <a:ext cx="708750" cy="708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18C444-7B4A-4F4D-9597-88E4CDB8908B}">
      <dsp:nvSpPr>
        <dsp:cNvPr id="0" name=""/>
        <dsp:cNvSpPr/>
      </dsp:nvSpPr>
      <dsp:spPr>
        <a:xfrm>
          <a:off x="2442693" y="2975712"/>
          <a:ext cx="20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 Types of columns and data size</a:t>
          </a:r>
        </a:p>
      </dsp:txBody>
      <dsp:txXfrm>
        <a:off x="2442693" y="2975712"/>
        <a:ext cx="2025000" cy="720000"/>
      </dsp:txXfrm>
    </dsp:sp>
    <dsp:sp modelId="{3AC16EA1-432A-4FCA-9B75-20CC22A8FD54}">
      <dsp:nvSpPr>
        <dsp:cNvPr id="0" name=""/>
        <dsp:cNvSpPr/>
      </dsp:nvSpPr>
      <dsp:spPr>
        <a:xfrm>
          <a:off x="5216943" y="1355712"/>
          <a:ext cx="1235250" cy="123525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E96D4A-9844-4606-B952-F3B45AC7C723}">
      <dsp:nvSpPr>
        <dsp:cNvPr id="0" name=""/>
        <dsp:cNvSpPr/>
      </dsp:nvSpPr>
      <dsp:spPr>
        <a:xfrm>
          <a:off x="5480193" y="1618962"/>
          <a:ext cx="708750" cy="708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346060-8FCB-49C1-800F-CA050E45F04A}">
      <dsp:nvSpPr>
        <dsp:cNvPr id="0" name=""/>
        <dsp:cNvSpPr/>
      </dsp:nvSpPr>
      <dsp:spPr>
        <a:xfrm>
          <a:off x="4822068" y="2975712"/>
          <a:ext cx="20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 What does our study aim for?</a:t>
          </a:r>
        </a:p>
      </dsp:txBody>
      <dsp:txXfrm>
        <a:off x="4822068" y="2975712"/>
        <a:ext cx="2025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F8EF0-E6D3-4D23-9CA8-9942B0E96DDB}">
      <dsp:nvSpPr>
        <dsp:cNvPr id="0" name=""/>
        <dsp:cNvSpPr/>
      </dsp:nvSpPr>
      <dsp:spPr>
        <a:xfrm>
          <a:off x="0" y="61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DEFAB6-2B81-4D29-A4D2-5E9588A390FD}">
      <dsp:nvSpPr>
        <dsp:cNvPr id="0" name=""/>
        <dsp:cNvSpPr/>
      </dsp:nvSpPr>
      <dsp:spPr>
        <a:xfrm>
          <a:off x="436480" y="325271"/>
          <a:ext cx="793601" cy="793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6A9358-F510-4B37-87C0-22F5D261F591}">
      <dsp:nvSpPr>
        <dsp:cNvPr id="0" name=""/>
        <dsp:cNvSpPr/>
      </dsp:nvSpPr>
      <dsp:spPr>
        <a:xfrm>
          <a:off x="1666563" y="61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1111250">
            <a:lnSpc>
              <a:spcPct val="90000"/>
            </a:lnSpc>
            <a:spcBef>
              <a:spcPct val="0"/>
            </a:spcBef>
            <a:spcAft>
              <a:spcPct val="35000"/>
            </a:spcAft>
            <a:buNone/>
          </a:pPr>
          <a:r>
            <a:rPr lang="en-US" sz="2500" kern="1200"/>
            <a:t>- Clarify all our researching and scrutiny on the data </a:t>
          </a:r>
          <a:br>
            <a:rPr lang="en-US" sz="2500" kern="1200"/>
          </a:br>
          <a:endParaRPr lang="en-US" sz="2500" kern="1200"/>
        </a:p>
      </dsp:txBody>
      <dsp:txXfrm>
        <a:off x="1666563" y="616"/>
        <a:ext cx="5243823" cy="1442911"/>
      </dsp:txXfrm>
    </dsp:sp>
    <dsp:sp modelId="{486E300D-9E4F-423C-81F2-4E918713305B}">
      <dsp:nvSpPr>
        <dsp:cNvPr id="0" name=""/>
        <dsp:cNvSpPr/>
      </dsp:nvSpPr>
      <dsp:spPr>
        <a:xfrm>
          <a:off x="0" y="180425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529841-8858-42F9-A783-CCE5D985FFAE}">
      <dsp:nvSpPr>
        <dsp:cNvPr id="0" name=""/>
        <dsp:cNvSpPr/>
      </dsp:nvSpPr>
      <dsp:spPr>
        <a:xfrm>
          <a:off x="436480" y="2128911"/>
          <a:ext cx="793601" cy="793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57B6C1-3A22-4625-AF18-A8756297D761}">
      <dsp:nvSpPr>
        <dsp:cNvPr id="0" name=""/>
        <dsp:cNvSpPr/>
      </dsp:nvSpPr>
      <dsp:spPr>
        <a:xfrm>
          <a:off x="1666563" y="180425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1111250">
            <a:lnSpc>
              <a:spcPct val="90000"/>
            </a:lnSpc>
            <a:spcBef>
              <a:spcPct val="0"/>
            </a:spcBef>
            <a:spcAft>
              <a:spcPct val="35000"/>
            </a:spcAft>
            <a:buNone/>
          </a:pPr>
          <a:r>
            <a:rPr lang="en-US" sz="2500" kern="1200"/>
            <a:t>- Explain all the plots made and how we coded it</a:t>
          </a:r>
        </a:p>
      </dsp:txBody>
      <dsp:txXfrm>
        <a:off x="1666563" y="1804256"/>
        <a:ext cx="5243823" cy="1442911"/>
      </dsp:txXfrm>
    </dsp:sp>
    <dsp:sp modelId="{EDD549F8-7B13-495C-8436-472CACE4852A}">
      <dsp:nvSpPr>
        <dsp:cNvPr id="0" name=""/>
        <dsp:cNvSpPr/>
      </dsp:nvSpPr>
      <dsp:spPr>
        <a:xfrm>
          <a:off x="0" y="360789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A184DD-97C1-4CCB-87D5-254F94367A83}">
      <dsp:nvSpPr>
        <dsp:cNvPr id="0" name=""/>
        <dsp:cNvSpPr/>
      </dsp:nvSpPr>
      <dsp:spPr>
        <a:xfrm>
          <a:off x="436480" y="3932551"/>
          <a:ext cx="793601" cy="793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591CD8-8855-4DDF-A316-ACC4361F8C62}">
      <dsp:nvSpPr>
        <dsp:cNvPr id="0" name=""/>
        <dsp:cNvSpPr/>
      </dsp:nvSpPr>
      <dsp:spPr>
        <a:xfrm>
          <a:off x="1666563" y="360789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1111250">
            <a:lnSpc>
              <a:spcPct val="90000"/>
            </a:lnSpc>
            <a:spcBef>
              <a:spcPct val="0"/>
            </a:spcBef>
            <a:spcAft>
              <a:spcPct val="35000"/>
            </a:spcAft>
            <a:buNone/>
          </a:pPr>
          <a:r>
            <a:rPr lang="en-US" sz="2500" kern="1200"/>
            <a:t>- Show the decision-making data we extracted</a:t>
          </a:r>
        </a:p>
      </dsp:txBody>
      <dsp:txXfrm>
        <a:off x="1666563" y="3607896"/>
        <a:ext cx="5243823" cy="14429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E0937F-DEB1-4AEF-805A-603E248B13B8}">
      <dsp:nvSpPr>
        <dsp:cNvPr id="0" name=""/>
        <dsp:cNvSpPr/>
      </dsp:nvSpPr>
      <dsp:spPr>
        <a:xfrm>
          <a:off x="0" y="845551"/>
          <a:ext cx="2828924" cy="1796367"/>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084395-27BB-4331-9CC9-853F11AC435D}">
      <dsp:nvSpPr>
        <dsp:cNvPr id="0" name=""/>
        <dsp:cNvSpPr/>
      </dsp:nvSpPr>
      <dsp:spPr>
        <a:xfrm>
          <a:off x="314325" y="1144160"/>
          <a:ext cx="2828924" cy="179636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 Encoding : how it works and used for what.</a:t>
          </a:r>
        </a:p>
      </dsp:txBody>
      <dsp:txXfrm>
        <a:off x="366939" y="1196774"/>
        <a:ext cx="2723696" cy="1691139"/>
      </dsp:txXfrm>
    </dsp:sp>
    <dsp:sp modelId="{402BDBDE-8707-4D3B-BDB3-E89D6E2E4E40}">
      <dsp:nvSpPr>
        <dsp:cNvPr id="0" name=""/>
        <dsp:cNvSpPr/>
      </dsp:nvSpPr>
      <dsp:spPr>
        <a:xfrm>
          <a:off x="3457574" y="845551"/>
          <a:ext cx="2828924" cy="1796367"/>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53CA55-BCBE-4102-8374-3E37907230CC}">
      <dsp:nvSpPr>
        <dsp:cNvPr id="0" name=""/>
        <dsp:cNvSpPr/>
      </dsp:nvSpPr>
      <dsp:spPr>
        <a:xfrm>
          <a:off x="3771899" y="1144160"/>
          <a:ext cx="2828924" cy="179636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 Scaling : what s scaling? </a:t>
          </a:r>
        </a:p>
      </dsp:txBody>
      <dsp:txXfrm>
        <a:off x="3824513" y="1196774"/>
        <a:ext cx="2723696" cy="1691139"/>
      </dsp:txXfrm>
    </dsp:sp>
    <dsp:sp modelId="{79A3EDF9-A4FF-414A-B286-EDDEE8907FB6}">
      <dsp:nvSpPr>
        <dsp:cNvPr id="0" name=""/>
        <dsp:cNvSpPr/>
      </dsp:nvSpPr>
      <dsp:spPr>
        <a:xfrm>
          <a:off x="6915149" y="845551"/>
          <a:ext cx="2828924" cy="1796367"/>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4EB06F-30A9-448F-AD6B-736FC5732272}">
      <dsp:nvSpPr>
        <dsp:cNvPr id="0" name=""/>
        <dsp:cNvSpPr/>
      </dsp:nvSpPr>
      <dsp:spPr>
        <a:xfrm>
          <a:off x="7229475" y="1144160"/>
          <a:ext cx="2828924" cy="179636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 Normalization : What is normalization?</a:t>
          </a:r>
        </a:p>
      </dsp:txBody>
      <dsp:txXfrm>
        <a:off x="7282089" y="1196774"/>
        <a:ext cx="2723696" cy="16911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E64E28-1DDB-4458-BA05-99B87782D823}">
      <dsp:nvSpPr>
        <dsp:cNvPr id="0" name=""/>
        <dsp:cNvSpPr/>
      </dsp:nvSpPr>
      <dsp:spPr>
        <a:xfrm>
          <a:off x="0" y="0"/>
          <a:ext cx="8549640" cy="1135824"/>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Mainly Normalization is highly affected by outliers. Standardization is slightly affected by outliers. Normalization is considered when the algorithms do not make assumptions about the data distribution. Standardization is used when algorithms make assumptions about the data distribution.</a:t>
          </a:r>
        </a:p>
      </dsp:txBody>
      <dsp:txXfrm>
        <a:off x="33267" y="33267"/>
        <a:ext cx="7323997" cy="1069290"/>
      </dsp:txXfrm>
    </dsp:sp>
    <dsp:sp modelId="{CF7C30FB-73E2-4712-9868-3CF3D8530FD5}">
      <dsp:nvSpPr>
        <dsp:cNvPr id="0" name=""/>
        <dsp:cNvSpPr/>
      </dsp:nvSpPr>
      <dsp:spPr>
        <a:xfrm>
          <a:off x="754379" y="1325127"/>
          <a:ext cx="8549640" cy="1135824"/>
        </a:xfrm>
        <a:prstGeom prst="roundRect">
          <a:avLst>
            <a:gd name="adj" fmla="val 10000"/>
          </a:avLst>
        </a:prstGeom>
        <a:solidFill>
          <a:schemeClr val="accent2">
            <a:hueOff val="-5175944"/>
            <a:satOff val="22930"/>
            <a:lumOff val="-843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Outliers are an observation that lies an abnormal distance from other values in a random sample from a population.</a:t>
          </a:r>
        </a:p>
      </dsp:txBody>
      <dsp:txXfrm>
        <a:off x="787646" y="1358394"/>
        <a:ext cx="6990440" cy="1069290"/>
      </dsp:txXfrm>
    </dsp:sp>
    <dsp:sp modelId="{25F9EBE1-2496-4D21-99DC-EC1E134C037F}">
      <dsp:nvSpPr>
        <dsp:cNvPr id="0" name=""/>
        <dsp:cNvSpPr/>
      </dsp:nvSpPr>
      <dsp:spPr>
        <a:xfrm>
          <a:off x="1508759" y="2650255"/>
          <a:ext cx="8549640" cy="1135824"/>
        </a:xfrm>
        <a:prstGeom prst="roundRect">
          <a:avLst>
            <a:gd name="adj" fmla="val 10000"/>
          </a:avLst>
        </a:prstGeom>
        <a:solidFill>
          <a:schemeClr val="accent2">
            <a:hueOff val="-10351888"/>
            <a:satOff val="45859"/>
            <a:lumOff val="-1686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Scaling makes the summation of the data equal to zero, normalization make the data in [0, 1] range.</a:t>
          </a:r>
        </a:p>
      </dsp:txBody>
      <dsp:txXfrm>
        <a:off x="1542026" y="2683522"/>
        <a:ext cx="6990440" cy="1069290"/>
      </dsp:txXfrm>
    </dsp:sp>
    <dsp:sp modelId="{793C3C0C-DB5F-4BA8-84BF-B2A73D07D4BD}">
      <dsp:nvSpPr>
        <dsp:cNvPr id="0" name=""/>
        <dsp:cNvSpPr/>
      </dsp:nvSpPr>
      <dsp:spPr>
        <a:xfrm>
          <a:off x="7811354" y="861333"/>
          <a:ext cx="738285" cy="738285"/>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7977468" y="861333"/>
        <a:ext cx="406057" cy="555559"/>
      </dsp:txXfrm>
    </dsp:sp>
    <dsp:sp modelId="{8525EA6F-8641-4676-95E5-D8028F433DC9}">
      <dsp:nvSpPr>
        <dsp:cNvPr id="0" name=""/>
        <dsp:cNvSpPr/>
      </dsp:nvSpPr>
      <dsp:spPr>
        <a:xfrm>
          <a:off x="8565734" y="2178889"/>
          <a:ext cx="738285" cy="738285"/>
        </a:xfrm>
        <a:prstGeom prst="downArrow">
          <a:avLst>
            <a:gd name="adj1" fmla="val 55000"/>
            <a:gd name="adj2" fmla="val 45000"/>
          </a:avLst>
        </a:prstGeom>
        <a:solidFill>
          <a:schemeClr val="accent2">
            <a:tint val="40000"/>
            <a:alpha val="90000"/>
            <a:hueOff val="-10945986"/>
            <a:satOff val="31321"/>
            <a:lumOff val="-2084"/>
            <a:alphaOff val="0"/>
          </a:schemeClr>
        </a:solidFill>
        <a:ln w="15875" cap="flat" cmpd="sng" algn="ctr">
          <a:solidFill>
            <a:schemeClr val="accent2">
              <a:tint val="40000"/>
              <a:alpha val="90000"/>
              <a:hueOff val="-10945986"/>
              <a:satOff val="31321"/>
              <a:lumOff val="-20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8731848" y="2178889"/>
        <a:ext cx="406057" cy="555559"/>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8/28/2022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8/28/2022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8/28/2022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8/28/2022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8/28/2022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8/28/2022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8/28/2022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8/28/2022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8/28/2022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8/28/2022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Online Education System</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lnSpcReduction="10000"/>
          </a:bodyPr>
          <a:lstStyle/>
          <a:p>
            <a:pPr>
              <a:lnSpc>
                <a:spcPct val="100000"/>
              </a:lnSpc>
            </a:pPr>
            <a:r>
              <a:rPr lang="en-US" sz="1600" dirty="0"/>
              <a:t>Majed aljunaidy</a:t>
            </a:r>
            <a:br>
              <a:rPr lang="en-US" sz="1600" dirty="0"/>
            </a:br>
            <a:r>
              <a:rPr lang="en-US" sz="1600" dirty="0"/>
              <a:t>ameen abu-alhasan</a:t>
            </a:r>
            <a:br>
              <a:rPr lang="en-US" sz="1600" dirty="0"/>
            </a:br>
            <a:r>
              <a:rPr lang="en-US" sz="1600" dirty="0"/>
              <a:t>Emran alzoubi</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642259" y="634946"/>
            <a:ext cx="3372529" cy="5055904"/>
          </a:xfrm>
        </p:spPr>
        <p:txBody>
          <a:bodyPr vert="horz" lIns="91440" tIns="45720" rIns="91440" bIns="45720" rtlCol="0" anchor="ctr">
            <a:normAutofit/>
          </a:bodyPr>
          <a:lstStyle/>
          <a:p>
            <a:r>
              <a:rPr lang="en-US" sz="3600" dirty="0"/>
              <a:t>Data description and dependencies </a:t>
            </a:r>
          </a:p>
        </p:txBody>
      </p:sp>
      <p:cxnSp>
        <p:nvCxnSpPr>
          <p:cNvPr id="13" name="Straight Connector 12">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4">
            <a:extLst>
              <a:ext uri="{FF2B5EF4-FFF2-40B4-BE49-F238E27FC236}">
                <a16:creationId xmlns:a16="http://schemas.microsoft.com/office/drawing/2014/main" id="{7215539A-AB4F-69F1-033E-7490D90901E9}"/>
              </a:ext>
            </a:extLst>
          </p:cNvPr>
          <p:cNvGraphicFramePr>
            <a:graphicFrameLocks noGrp="1"/>
          </p:cNvGraphicFramePr>
          <p:nvPr>
            <p:ph idx="1"/>
            <p:extLst>
              <p:ext uri="{D42A27DB-BD31-4B8C-83A1-F6EECF244321}">
                <p14:modId xmlns:p14="http://schemas.microsoft.com/office/powerpoint/2010/main" val="1934180213"/>
              </p:ext>
            </p:extLst>
          </p:nvPr>
        </p:nvGraphicFramePr>
        <p:xfrm>
          <a:off x="4648201" y="639763"/>
          <a:ext cx="6910387" cy="5051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3514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44A37DD3-1B84-4776-94E1-C0AAA5C0F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Sample being pipetted into a petri dish">
            <a:extLst>
              <a:ext uri="{FF2B5EF4-FFF2-40B4-BE49-F238E27FC236}">
                <a16:creationId xmlns:a16="http://schemas.microsoft.com/office/drawing/2014/main" id="{00BF03F1-BFF5-1A75-25D8-6E6D279E9C92}"/>
              </a:ext>
            </a:extLst>
          </p:cNvPr>
          <p:cNvPicPr>
            <a:picLocks noChangeAspect="1"/>
          </p:cNvPicPr>
          <p:nvPr/>
        </p:nvPicPr>
        <p:blipFill rotWithShape="1">
          <a:blip r:embed="rId3"/>
          <a:srcRect t="14873" r="1" b="3765"/>
          <a:stretch/>
        </p:blipFill>
        <p:spPr>
          <a:xfrm>
            <a:off x="-32" y="10"/>
            <a:ext cx="8081485" cy="4915066"/>
          </a:xfrm>
          <a:prstGeom prst="rect">
            <a:avLst/>
          </a:prstGeom>
        </p:spPr>
      </p:pic>
      <p:sp>
        <p:nvSpPr>
          <p:cNvPr id="24" name="Rectangle 23">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r>
              <a:rPr lang="en-US" sz="4100" dirty="0">
                <a:solidFill>
                  <a:srgbClr val="FFFFFF"/>
                </a:solidFill>
              </a:rPr>
              <a:t>Statistical and Categorical analysis</a:t>
            </a:r>
          </a:p>
        </p:txBody>
      </p:sp>
      <p:cxnSp>
        <p:nvCxnSpPr>
          <p:cNvPr id="26" name="Straight Connector 25">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B572AAF-3710-E252-F2BF-361812160F74}"/>
              </a:ext>
            </a:extLst>
          </p:cNvPr>
          <p:cNvSpPr txBox="1"/>
          <p:nvPr/>
        </p:nvSpPr>
        <p:spPr>
          <a:xfrm>
            <a:off x="8816340" y="1386839"/>
            <a:ext cx="2266838" cy="2862322"/>
          </a:xfrm>
          <a:prstGeom prst="rect">
            <a:avLst/>
          </a:prstGeom>
          <a:noFill/>
        </p:spPr>
        <p:txBody>
          <a:bodyPr wrap="square" rtlCol="0">
            <a:spAutoFit/>
          </a:bodyPr>
          <a:lstStyle/>
          <a:p>
            <a:r>
              <a:rPr lang="en-US" sz="3600" dirty="0">
                <a:latin typeface="Bookman Old Style (Headings)"/>
              </a:rPr>
              <a:t>The study of single or multi-feature</a:t>
            </a:r>
          </a:p>
        </p:txBody>
      </p:sp>
    </p:spTree>
    <p:extLst>
      <p:ext uri="{BB962C8B-B14F-4D97-AF65-F5344CB8AC3E}">
        <p14:creationId xmlns:p14="http://schemas.microsoft.com/office/powerpoint/2010/main" val="27132508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err="1"/>
              <a:t>Cont</a:t>
            </a:r>
            <a:r>
              <a:rPr lang="en-US" dirty="0"/>
              <a:t>…</a:t>
            </a:r>
          </a:p>
        </p:txBody>
      </p:sp>
      <p:cxnSp>
        <p:nvCxnSpPr>
          <p:cNvPr id="13" name="Straight Connector 12">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Table 4">
            <a:extLst>
              <a:ext uri="{FF2B5EF4-FFF2-40B4-BE49-F238E27FC236}">
                <a16:creationId xmlns:a16="http://schemas.microsoft.com/office/drawing/2014/main" id="{2C83497C-749E-10C5-EBDB-C65509C61EFB}"/>
              </a:ext>
            </a:extLst>
          </p:cNvPr>
          <p:cNvGraphicFramePr>
            <a:graphicFrameLocks noGrp="1"/>
          </p:cNvGraphicFramePr>
          <p:nvPr>
            <p:ph idx="1"/>
            <p:extLst>
              <p:ext uri="{D42A27DB-BD31-4B8C-83A1-F6EECF244321}">
                <p14:modId xmlns:p14="http://schemas.microsoft.com/office/powerpoint/2010/main" val="3965666540"/>
              </p:ext>
            </p:extLst>
          </p:nvPr>
        </p:nvGraphicFramePr>
        <p:xfrm>
          <a:off x="3217536" y="2752860"/>
          <a:ext cx="5817254" cy="2477390"/>
        </p:xfrm>
        <a:graphic>
          <a:graphicData uri="http://schemas.openxmlformats.org/drawingml/2006/table">
            <a:tbl>
              <a:tblPr firstRow="1" bandRow="1">
                <a:noFill/>
                <a:tableStyleId>{3B4B98B0-60AC-42C2-AFA5-B58CD77FA1E5}</a:tableStyleId>
              </a:tblPr>
              <a:tblGrid>
                <a:gridCol w="3026499">
                  <a:extLst>
                    <a:ext uri="{9D8B030D-6E8A-4147-A177-3AD203B41FA5}">
                      <a16:colId xmlns:a16="http://schemas.microsoft.com/office/drawing/2014/main" val="2981917977"/>
                    </a:ext>
                  </a:extLst>
                </a:gridCol>
                <a:gridCol w="2790755">
                  <a:extLst>
                    <a:ext uri="{9D8B030D-6E8A-4147-A177-3AD203B41FA5}">
                      <a16:colId xmlns:a16="http://schemas.microsoft.com/office/drawing/2014/main" val="945233394"/>
                    </a:ext>
                  </a:extLst>
                </a:gridCol>
              </a:tblGrid>
              <a:tr h="2477390">
                <a:tc>
                  <a:txBody>
                    <a:bodyPr/>
                    <a:lstStyle/>
                    <a:p>
                      <a:r>
                        <a:rPr lang="en-US" sz="3300" b="0" cap="all" spc="150">
                          <a:solidFill>
                            <a:schemeClr val="lt1"/>
                          </a:solidFill>
                        </a:rPr>
                        <a:t>What describe function do?</a:t>
                      </a:r>
                    </a:p>
                  </a:txBody>
                  <a:tcPr marL="207709" marR="207709" marT="207709" marB="207709">
                    <a:lnL w="12700" cmpd="sng">
                      <a:noFill/>
                    </a:lnL>
                    <a:lnR w="12700" cmpd="sng">
                      <a:noFill/>
                    </a:lnR>
                    <a:lnT w="12700" cmpd="sng">
                      <a:noFill/>
                    </a:lnT>
                    <a:lnB w="38100" cmpd="sng">
                      <a:noFill/>
                    </a:lnB>
                    <a:solidFill>
                      <a:schemeClr val="accent1"/>
                    </a:solidFill>
                  </a:tcPr>
                </a:tc>
                <a:tc>
                  <a:txBody>
                    <a:bodyPr/>
                    <a:lstStyle/>
                    <a:p>
                      <a:r>
                        <a:rPr lang="en-US" sz="3300" b="0" cap="all" spc="150" dirty="0">
                          <a:solidFill>
                            <a:schemeClr val="lt1"/>
                          </a:solidFill>
                        </a:rPr>
                        <a:t>Values meaning</a:t>
                      </a:r>
                    </a:p>
                  </a:txBody>
                  <a:tcPr marL="207709" marR="207709" marT="207709" marB="207709">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bl>
          </a:graphicData>
        </a:graphic>
      </p:graphicFrame>
    </p:spTree>
    <p:extLst>
      <p:ext uri="{BB962C8B-B14F-4D97-AF65-F5344CB8AC3E}">
        <p14:creationId xmlns:p14="http://schemas.microsoft.com/office/powerpoint/2010/main" val="14362823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642259" y="634946"/>
            <a:ext cx="3372529" cy="5055904"/>
          </a:xfrm>
        </p:spPr>
        <p:txBody>
          <a:bodyPr vert="horz" lIns="91440" tIns="45720" rIns="91440" bIns="45720" rtlCol="0" anchor="ctr">
            <a:normAutofit/>
          </a:bodyPr>
          <a:lstStyle/>
          <a:p>
            <a:r>
              <a:rPr lang="en-US" dirty="0"/>
              <a:t>Cont..</a:t>
            </a:r>
          </a:p>
        </p:txBody>
      </p:sp>
      <p:cxnSp>
        <p:nvCxnSpPr>
          <p:cNvPr id="13" name="Straight Connector 12">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35022"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B6B14AE-589A-45CC-A30D-41995FC1F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4">
            <a:extLst>
              <a:ext uri="{FF2B5EF4-FFF2-40B4-BE49-F238E27FC236}">
                <a16:creationId xmlns:a16="http://schemas.microsoft.com/office/drawing/2014/main" id="{625A4E45-3ADE-4562-5918-D3313F2A4A89}"/>
              </a:ext>
            </a:extLst>
          </p:cNvPr>
          <p:cNvGraphicFramePr>
            <a:graphicFrameLocks noGrp="1"/>
          </p:cNvGraphicFramePr>
          <p:nvPr>
            <p:ph idx="1"/>
            <p:extLst>
              <p:ext uri="{D42A27DB-BD31-4B8C-83A1-F6EECF244321}">
                <p14:modId xmlns:p14="http://schemas.microsoft.com/office/powerpoint/2010/main" val="3388111863"/>
              </p:ext>
            </p:extLst>
          </p:nvPr>
        </p:nvGraphicFramePr>
        <p:xfrm>
          <a:off x="4648201" y="639763"/>
          <a:ext cx="6910387" cy="5051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99981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Machine learning and it’s requirements</a:t>
            </a:r>
          </a:p>
        </p:txBody>
      </p:sp>
      <p:cxnSp>
        <p:nvCxnSpPr>
          <p:cNvPr id="13" name="Straight Connector 12">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4">
            <a:extLst>
              <a:ext uri="{FF2B5EF4-FFF2-40B4-BE49-F238E27FC236}">
                <a16:creationId xmlns:a16="http://schemas.microsoft.com/office/drawing/2014/main" id="{7F734B03-F871-E50F-CC72-FAFDB1CC12FF}"/>
              </a:ext>
            </a:extLst>
          </p:cNvPr>
          <p:cNvGraphicFramePr>
            <a:graphicFrameLocks noGrp="1"/>
          </p:cNvGraphicFramePr>
          <p:nvPr>
            <p:ph idx="1"/>
            <p:extLst>
              <p:ext uri="{D42A27DB-BD31-4B8C-83A1-F6EECF244321}">
                <p14:modId xmlns:p14="http://schemas.microsoft.com/office/powerpoint/2010/main" val="121594139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2207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a:t>Scaling vs Normalization</a:t>
            </a:r>
            <a:endParaRPr lang="en-US" dirty="0"/>
          </a:p>
        </p:txBody>
      </p:sp>
      <p:cxnSp>
        <p:nvCxnSpPr>
          <p:cNvPr id="13" name="Straight Connector 12">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4">
            <a:extLst>
              <a:ext uri="{FF2B5EF4-FFF2-40B4-BE49-F238E27FC236}">
                <a16:creationId xmlns:a16="http://schemas.microsoft.com/office/drawing/2014/main" id="{9D32C411-9687-976E-80EA-3D872506EC83}"/>
              </a:ext>
            </a:extLst>
          </p:cNvPr>
          <p:cNvGraphicFramePr>
            <a:graphicFrameLocks noGrp="1"/>
          </p:cNvGraphicFramePr>
          <p:nvPr>
            <p:ph idx="1"/>
            <p:extLst>
              <p:ext uri="{D42A27DB-BD31-4B8C-83A1-F6EECF244321}">
                <p14:modId xmlns:p14="http://schemas.microsoft.com/office/powerpoint/2010/main" val="207573214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03851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Chart, diagram, box and whisker chart&#10;&#10;Description automatically generated">
            <a:extLst>
              <a:ext uri="{FF2B5EF4-FFF2-40B4-BE49-F238E27FC236}">
                <a16:creationId xmlns:a16="http://schemas.microsoft.com/office/drawing/2014/main" id="{1FA5F588-4211-D425-67B2-A9B583F00216}"/>
              </a:ext>
            </a:extLst>
          </p:cNvPr>
          <p:cNvPicPr>
            <a:picLocks noChangeAspect="1"/>
          </p:cNvPicPr>
          <p:nvPr/>
        </p:nvPicPr>
        <p:blipFill rotWithShape="1">
          <a:blip r:embed="rId3"/>
          <a:srcRect t="12361"/>
          <a:stretch/>
        </p:blipFill>
        <p:spPr>
          <a:xfrm>
            <a:off x="-32" y="10"/>
            <a:ext cx="12192031" cy="4915066"/>
          </a:xfrm>
          <a:prstGeom prst="rect">
            <a:avLst/>
          </a:prstGeom>
        </p:spPr>
      </p:pic>
      <p:sp>
        <p:nvSpPr>
          <p:cNvPr id="17" name="Rectangle 16">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r>
              <a:rPr lang="en-US" sz="4400">
                <a:solidFill>
                  <a:srgbClr val="FFFFFF"/>
                </a:solidFill>
              </a:rPr>
              <a:t>Scaling vs Normalization</a:t>
            </a:r>
          </a:p>
        </p:txBody>
      </p:sp>
      <p:cxnSp>
        <p:nvCxnSpPr>
          <p:cNvPr id="19" name="Straight Connector 18">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3648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492370" y="516836"/>
            <a:ext cx="3084844" cy="1961086"/>
          </a:xfrm>
        </p:spPr>
        <p:txBody>
          <a:bodyPr vert="horz" lIns="91440" tIns="45720" rIns="91440" bIns="45720" rtlCol="0">
            <a:normAutofit/>
          </a:bodyPr>
          <a:lstStyle/>
          <a:p>
            <a:r>
              <a:rPr lang="en-US" sz="4000">
                <a:solidFill>
                  <a:srgbClr val="FFFFFF"/>
                </a:solidFill>
              </a:rPr>
              <a:t>SVM</a:t>
            </a:r>
          </a:p>
        </p:txBody>
      </p:sp>
      <p:cxnSp>
        <p:nvCxnSpPr>
          <p:cNvPr id="36" name="Straight Connector 3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C0B2C29-9288-1DD0-3D3C-B883B68BB684}"/>
              </a:ext>
            </a:extLst>
          </p:cNvPr>
          <p:cNvSpPr>
            <a:spLocks noGrp="1"/>
          </p:cNvSpPr>
          <p:nvPr>
            <p:ph idx="1"/>
          </p:nvPr>
        </p:nvSpPr>
        <p:spPr>
          <a:xfrm>
            <a:off x="571752" y="2799654"/>
            <a:ext cx="3005462" cy="3189665"/>
          </a:xfrm>
        </p:spPr>
        <p:txBody>
          <a:bodyPr>
            <a:normAutofit/>
          </a:bodyPr>
          <a:lstStyle/>
          <a:p>
            <a:r>
              <a:rPr lang="en-US" sz="1800">
                <a:solidFill>
                  <a:srgbClr val="FFFFFF"/>
                </a:solidFill>
              </a:rPr>
              <a:t>The objective of the support vector machine algorithm is to find a hyperplane in an N-dimensional space that distinctly classifies the data points.</a:t>
            </a:r>
          </a:p>
          <a:p>
            <a:r>
              <a:rPr lang="en-US" sz="1800">
                <a:solidFill>
                  <a:srgbClr val="FFFFFF"/>
                </a:solidFill>
              </a:rPr>
              <a:t>A hyperplane is a decision boundary that differentiates the classes in SVM</a:t>
            </a:r>
          </a:p>
        </p:txBody>
      </p:sp>
      <p:pic>
        <p:nvPicPr>
          <p:cNvPr id="13" name="Picture 12" descr="Diagram&#10;&#10;Description automatically generated">
            <a:extLst>
              <a:ext uri="{FF2B5EF4-FFF2-40B4-BE49-F238E27FC236}">
                <a16:creationId xmlns:a16="http://schemas.microsoft.com/office/drawing/2014/main" id="{0CCC7FA1-C67E-8F3F-BBD8-9231DAF9A491}"/>
              </a:ext>
            </a:extLst>
          </p:cNvPr>
          <p:cNvPicPr>
            <a:picLocks noChangeAspect="1"/>
          </p:cNvPicPr>
          <p:nvPr/>
        </p:nvPicPr>
        <p:blipFill>
          <a:blip r:embed="rId3"/>
          <a:stretch>
            <a:fillRect/>
          </a:stretch>
        </p:blipFill>
        <p:spPr>
          <a:xfrm>
            <a:off x="4742017" y="1143145"/>
            <a:ext cx="6798082" cy="4571710"/>
          </a:xfrm>
          <a:prstGeom prst="rect">
            <a:avLst/>
          </a:prstGeom>
        </p:spPr>
      </p:pic>
    </p:spTree>
    <p:extLst>
      <p:ext uri="{BB962C8B-B14F-4D97-AF65-F5344CB8AC3E}">
        <p14:creationId xmlns:p14="http://schemas.microsoft.com/office/powerpoint/2010/main" val="32912472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8.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9.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{57A37223-1F45-43EA-961C-E601F28B4852}tf22712842_win32</Template>
  <TotalTime>57</TotalTime>
  <Words>247</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Bookman Old Style</vt:lpstr>
      <vt:lpstr>Bookman Old Style (Headings)</vt:lpstr>
      <vt:lpstr>Calibri</vt:lpstr>
      <vt:lpstr>Franklin Gothic Book</vt:lpstr>
      <vt:lpstr>1_RetrospectVTI</vt:lpstr>
      <vt:lpstr>Online Education System</vt:lpstr>
      <vt:lpstr>Data description and dependencies </vt:lpstr>
      <vt:lpstr>Statistical and Categorical analysis</vt:lpstr>
      <vt:lpstr>Cont…</vt:lpstr>
      <vt:lpstr>Cont..</vt:lpstr>
      <vt:lpstr>Machine learning and it’s requirements</vt:lpstr>
      <vt:lpstr>Scaling vs Normalization</vt:lpstr>
      <vt:lpstr>Scaling vs Normalization</vt:lpstr>
      <vt:lpstr>SVM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Education System</dc:title>
  <dc:creator>MAJED</dc:creator>
  <cp:lastModifiedBy>MAJED</cp:lastModifiedBy>
  <cp:revision>8</cp:revision>
  <dcterms:created xsi:type="dcterms:W3CDTF">2022-08-28T04:08:46Z</dcterms:created>
  <dcterms:modified xsi:type="dcterms:W3CDTF">2022-08-28T05:06:12Z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