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69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80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7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6FF8-551B-43BD-9E42-B5671F34F28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351C3C-21B9-45BC-A343-AAB3138C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2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238" y="0"/>
            <a:ext cx="1526370" cy="438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String</a:t>
            </a: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0691" y="269635"/>
            <a:ext cx="9811512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strings?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 string variable contains a collection of characters surrounded by double quotes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  <a:p>
            <a:pPr lvl="0"/>
            <a:r>
              <a:rPr lang="en-US" sz="2000" dirty="0" smtClean="0">
                <a:solidFill>
                  <a:schemeClr val="accent5"/>
                </a:solidFill>
              </a:rPr>
              <a:t>strings are sequences of characters stored in a char array. Strings are used to store words and text. They are also used to store data, such as numbers and other types of information.</a:t>
            </a:r>
          </a:p>
          <a:p>
            <a:pPr lvl="0"/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  <a:p>
            <a:pPr lvl="0"/>
            <a:r>
              <a:rPr lang="en-US" sz="2000" dirty="0" smtClean="0">
                <a:latin typeface="+mn-lt"/>
              </a:rPr>
              <a:t>2. Add two string</a:t>
            </a:r>
          </a:p>
          <a:p>
            <a:pPr lv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String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vs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 array</a:t>
            </a:r>
          </a:p>
          <a:p>
            <a:pPr lvl="0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String size</a:t>
            </a:r>
          </a:p>
          <a:p>
            <a:pPr lvl="0"/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lvl="0"/>
            <a:r>
              <a:rPr lang="en-US" sz="2000" dirty="0" smtClean="0">
                <a:latin typeface="+mn-lt"/>
              </a:rPr>
              <a:t>3. </a:t>
            </a:r>
            <a:r>
              <a:rPr lang="en-US" sz="2000" dirty="0" err="1" smtClean="0">
                <a:latin typeface="+mn-lt"/>
              </a:rPr>
              <a:t>ascii</a:t>
            </a:r>
            <a:r>
              <a:rPr lang="en-US" sz="2000" dirty="0" smtClean="0">
                <a:latin typeface="+mn-lt"/>
              </a:rPr>
              <a:t> value</a:t>
            </a:r>
          </a:p>
          <a:p>
            <a:pPr lvl="0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Number: 0-9 &gt;- 48 – 57</a:t>
            </a:r>
          </a:p>
          <a:p>
            <a:pPr lvl="0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Capital: A-Z &gt;- 65 – 90</a:t>
            </a:r>
          </a:p>
          <a:p>
            <a:pPr lvl="0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Small: a – z &gt;- 97 - 122</a:t>
            </a:r>
          </a:p>
          <a:p>
            <a:pPr lvl="0"/>
            <a:endParaRPr lang="en-US" sz="2000" dirty="0" smtClean="0">
              <a:latin typeface="+mn-lt"/>
            </a:endParaRPr>
          </a:p>
          <a:p>
            <a:pPr lvl="0"/>
            <a:r>
              <a:rPr lang="en-US" sz="2000" dirty="0" smtClean="0">
                <a:latin typeface="+mn-lt"/>
              </a:rPr>
              <a:t>4. </a:t>
            </a: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 form b</a:t>
            </a:r>
            <a:endParaRPr lang="en-US" sz="2000" dirty="0" smtClean="0">
              <a:latin typeface="+mn-lt"/>
            </a:endParaRPr>
          </a:p>
          <a:p>
            <a:pPr lvl="0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Input: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abcdef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</a:p>
          <a:p>
            <a:pPr lvl="0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output: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bcdefg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lvl="0"/>
            <a:endParaRPr lang="en-US" dirty="0" smtClean="0">
              <a:latin typeface="+mn-lt"/>
            </a:endParaRPr>
          </a:p>
          <a:p>
            <a:pPr lvl="0"/>
            <a:endParaRPr lang="en-US" dirty="0" smtClean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8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208" y="877824"/>
            <a:ext cx="10232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4. Capital letters and small letters.</a:t>
            </a:r>
          </a:p>
          <a:p>
            <a:pPr lvl="0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Input:MkBND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mkbnd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-US" dirty="0" smtClean="0"/>
              <a:t>5.Palindrome</a:t>
            </a:r>
            <a:endParaRPr lang="en-US" dirty="0"/>
          </a:p>
          <a:p>
            <a:pPr lvl="0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aabbaa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Output: Yes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abcd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Output:No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29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Verdana</vt:lpstr>
      <vt:lpstr>Wingdings 3</vt:lpstr>
      <vt:lpstr>Facet</vt:lpstr>
      <vt:lpstr>String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ASUS</dc:creator>
  <cp:lastModifiedBy>ASUS</cp:lastModifiedBy>
  <cp:revision>6</cp:revision>
  <dcterms:created xsi:type="dcterms:W3CDTF">2024-02-10T10:54:44Z</dcterms:created>
  <dcterms:modified xsi:type="dcterms:W3CDTF">2024-02-10T17:32:45Z</dcterms:modified>
</cp:coreProperties>
</file>