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3" r:id="rId4"/>
  </p:sldMasterIdLst>
  <p:notesMasterIdLst>
    <p:notesMasterId r:id="rId13"/>
  </p:notesMasterIdLst>
  <p:sldIdLst>
    <p:sldId id="299" r:id="rId5"/>
    <p:sldId id="300" r:id="rId6"/>
    <p:sldId id="305" r:id="rId7"/>
    <p:sldId id="307" r:id="rId8"/>
    <p:sldId id="306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FFF"/>
    <a:srgbClr val="00FFFF"/>
    <a:srgbClr val="362795"/>
    <a:srgbClr val="10103D"/>
    <a:srgbClr val="D4D0E9"/>
    <a:srgbClr val="FFFFFF"/>
    <a:srgbClr val="439EB7"/>
    <a:srgbClr val="000000"/>
    <a:srgbClr val="2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57" autoAdjust="0"/>
  </p:normalViewPr>
  <p:slideViewPr>
    <p:cSldViewPr snapToGrid="0">
      <p:cViewPr varScale="1">
        <p:scale>
          <a:sx n="64" d="100"/>
          <a:sy n="64" d="100"/>
        </p:scale>
        <p:origin x="420" y="7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pport.microsoft.com/en-us/office/edit-your-school-presentation-44445997-6769-4d44-8b30-f9e3050adbfb?ui=en-us&amp;rs=en-us&amp;ad=u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987" y="884255"/>
            <a:ext cx="5148105" cy="285751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5661-7CA8-2748-8523-AD0DFD354C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8057" y="4552915"/>
            <a:ext cx="5030036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57" y="4928790"/>
            <a:ext cx="5030036" cy="150267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63268" y="4083933"/>
            <a:ext cx="1253208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F9B1CD-0F75-2582-F5BC-0027F62F8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8657" y="1064814"/>
            <a:ext cx="4884723" cy="5024485"/>
          </a:xfrm>
          <a:prstGeom prst="ellipse">
            <a:avLst/>
          </a:prstGeom>
          <a:ln w="952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6549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B18601-29B7-CEC1-B476-E63FC262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647" y="1497208"/>
            <a:ext cx="8266112" cy="454183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8FDCB9-AEA4-F924-769F-D7879C1F8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2978" y="1532515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1376" y="1355087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472EDF-4FA4-A513-0E98-D822B8C95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2978" y="3030332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1466440-7F75-D2E2-E6A5-0B6934E0C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1375" y="2852903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67C585A-7EB8-F39C-0B1A-47CB38C471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2978" y="4528149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F912DBC-B36A-7029-667C-F843955330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1375" y="4350721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873926-7B78-3D8B-7329-EF50EAE6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2471" y="983016"/>
            <a:ext cx="7176252" cy="4806702"/>
            <a:chOff x="3843454" y="907788"/>
            <a:chExt cx="7789936" cy="521775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85623-B323-15BB-984D-DDE69D4B9587}"/>
                </a:ext>
              </a:extLst>
            </p:cNvPr>
            <p:cNvSpPr/>
            <p:nvPr/>
          </p:nvSpPr>
          <p:spPr>
            <a:xfrm>
              <a:off x="3843454" y="31229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C7E221-8D2B-CBFC-68D6-839D5E0657F8}"/>
                </a:ext>
              </a:extLst>
            </p:cNvPr>
            <p:cNvSpPr/>
            <p:nvPr/>
          </p:nvSpPr>
          <p:spPr>
            <a:xfrm>
              <a:off x="8630838" y="9077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5363E9-2831-22C4-5953-A85CCD374559}"/>
                </a:ext>
              </a:extLst>
            </p:cNvPr>
            <p:cNvSpPr/>
            <p:nvPr/>
          </p:nvSpPr>
          <p:spPr>
            <a:xfrm>
              <a:off x="6431113" y="2040522"/>
              <a:ext cx="2786092" cy="278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9BC358-DA62-078E-A1CA-3210A4B84823}"/>
                </a:ext>
              </a:extLst>
            </p:cNvPr>
            <p:cNvSpPr/>
            <p:nvPr/>
          </p:nvSpPr>
          <p:spPr>
            <a:xfrm>
              <a:off x="6214653" y="1838034"/>
              <a:ext cx="3201728" cy="320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AB175B-864E-BA0F-E983-C33054BB0D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561" y="3838475"/>
            <a:ext cx="2146157" cy="98473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DE2C736-388B-9EFD-81DA-A15F750F95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45561" y="4857546"/>
            <a:ext cx="2146157" cy="3148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E321BD-9A11-AE29-8459-9C200AF797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3442" y="2753783"/>
            <a:ext cx="1984267" cy="9485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DD92F1-24D0-50C9-4AB7-DC84EC5DEA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3490" y="3702356"/>
            <a:ext cx="1984267" cy="3177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FE4CF5-A2F0-8B32-3770-9CAA8D022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1447" y="1712736"/>
            <a:ext cx="1984267" cy="89606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79E692B-5B0D-1A20-90E6-6E364FBB4E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71447" y="2608801"/>
            <a:ext cx="1984267" cy="3651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17" y="269182"/>
            <a:ext cx="3362008" cy="119642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816" y="2100107"/>
            <a:ext cx="2899443" cy="30722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802953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38A35A-0479-9C12-5A6F-E459151CA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36BCCE0-8E96-CFD7-773F-6DD3495331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59245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17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12D6E0-52A8-9730-81A1-85A486A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DDE02828-F855-FC8F-BE08-3709165F93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67941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7154A6-5E2E-B227-1A26-0180BD3790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5313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C45418-A5D9-CF6D-A126-CFC58220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C9960172-8670-373D-A621-80693CE45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76637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4550A4-3E55-BC7E-8E76-D618452D3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4009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3DC7D4-9A01-6517-BBA3-25985ED3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8B660B9C-1FDD-B66C-4771-6927C706C1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59245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CEDB5D2-20DC-E42D-81A3-DD675DB5DA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6617" y="5112564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E0A5FF-B1AF-63A9-AB13-9C59EC05F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CE1131E2-6ABA-CCF9-F1A8-115DB733B6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867941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1333C39-8C83-07F1-DB19-333B85C4D5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5313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DEC11-1F32-4EAC-3FA0-360A3FEB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27">
            <a:extLst>
              <a:ext uri="{FF2B5EF4-FFF2-40B4-BE49-F238E27FC236}">
                <a16:creationId xmlns:a16="http://schemas.microsoft.com/office/drawing/2014/main" id="{ADD5603E-E24A-E9C5-D35F-A38DC4665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76637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65FCE6B-F5AD-CA04-8BC6-D677E90648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4009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descr="Verticle Rule Line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171D-B8A1-3D4F-8F0C-145874B4B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08647" y="1497208"/>
            <a:ext cx="8266112" cy="24718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0BFEB1E-8991-0667-6BDA-AFC8E1A81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647" y="4270548"/>
            <a:ext cx="8265604" cy="1090244"/>
          </a:xfrm>
        </p:spPr>
        <p:txBody>
          <a:bodyPr lIns="137160" tIns="0" rIns="0" bIns="0" numCol="3" spcCol="640080">
            <a:normAutofit/>
          </a:bodyPr>
          <a:lstStyle>
            <a:lvl1pPr marL="182880" indent="-347472">
              <a:lnSpc>
                <a:spcPct val="150000"/>
              </a:lnSpc>
              <a:buFont typeface="Arial" panose="020B0604020202020204" pitchFamily="34" charset="0"/>
              <a:buChar char="•"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8743" y="2090054"/>
            <a:ext cx="8034492" cy="4093447"/>
          </a:xfrm>
        </p:spPr>
        <p:txBody>
          <a:bodyPr>
            <a:noAutofit/>
          </a:bodyPr>
          <a:lstStyle>
            <a:lvl1pPr marL="274320" indent="-27432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288" y="2059910"/>
            <a:ext cx="4072934" cy="11254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Font typeface="Arial" panose="020B0604020202020204" pitchFamily="34" charset="0"/>
              <a:buNone/>
              <a:defRPr sz="2400" u="sng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 descr="Circle with left arrow with solid fill">
            <a:hlinkClick r:id="rId2"/>
            <a:extLst>
              <a:ext uri="{FF2B5EF4-FFF2-40B4-BE49-F238E27FC236}">
                <a16:creationId xmlns:a16="http://schemas.microsoft.com/office/drawing/2014/main" id="{D888B852-56B6-C839-5CBD-590D6856C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92428" y="210307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44999A-DAD5-F853-1F66-4F46119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A5DA8F-E966-3396-E829-59C248D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purple, magenta, violet&#10;&#10;Description automatically generated">
            <a:extLst>
              <a:ext uri="{FF2B5EF4-FFF2-40B4-BE49-F238E27FC236}">
                <a16:creationId xmlns:a16="http://schemas.microsoft.com/office/drawing/2014/main" id="{21C67B27-3DCB-A612-1630-DEAAA09B8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9871A-9A2C-2E6F-0221-5C00575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5982-9619-48E7-255C-DAB69168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A30-D605-A6EE-40D5-0F18CC1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005CC9-ACBC-4F41-893C-06CDEFA85144}" type="datetimeFigureOut">
              <a:rPr lang="en-US" smtClean="0"/>
              <a:pPr/>
              <a:t>12/22/2024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9BE-1334-B164-BD91-65446700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1F1D-6897-D2A8-3BF8-B5672CD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1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D28-376C-83FF-3BDA-B0F5DCD0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87" y="884255"/>
            <a:ext cx="5148105" cy="2857510"/>
          </a:xfrm>
        </p:spPr>
        <p:txBody>
          <a:bodyPr/>
          <a:lstStyle/>
          <a:p>
            <a:pPr algn="ctr"/>
            <a:r>
              <a:rPr lang="en-US" dirty="0"/>
              <a:t>MAJEDUL</a:t>
            </a:r>
            <a:br>
              <a:rPr lang="en-US" dirty="0"/>
            </a:br>
            <a:r>
              <a:rPr lang="en-US" dirty="0"/>
              <a:t>ISLAM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C5B2A-4E07-94EA-3944-3703FF79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057" y="4552915"/>
            <a:ext cx="5175287" cy="365125"/>
          </a:xfrm>
        </p:spPr>
        <p:txBody>
          <a:bodyPr/>
          <a:lstStyle/>
          <a:p>
            <a:r>
              <a:rPr lang="en-US" dirty="0"/>
              <a:t>National university : </a:t>
            </a:r>
            <a:r>
              <a:rPr lang="en-US" dirty="0" err="1"/>
              <a:t>Nilphamari</a:t>
            </a:r>
            <a:r>
              <a:rPr lang="en-US" dirty="0"/>
              <a:t> Govt. College</a:t>
            </a:r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C5AFCFC-93EE-326D-7F8B-4FA811B67A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1428" b="114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1395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Life</a:t>
            </a: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28628" y="2006789"/>
            <a:ext cx="8266112" cy="2690493"/>
          </a:xfrm>
        </p:spPr>
        <p:txBody>
          <a:bodyPr/>
          <a:lstStyle/>
          <a:p>
            <a:r>
              <a:rPr lang="en-US" dirty="0" err="1"/>
              <a:t>Majedul</a:t>
            </a:r>
            <a:r>
              <a:rPr lang="en-US" dirty="0"/>
              <a:t> Islam, a leader of  Young Generation.</a:t>
            </a:r>
          </a:p>
          <a:p>
            <a:r>
              <a:rPr lang="en-US" dirty="0"/>
              <a:t>Simple &amp; Islamic life leading.</a:t>
            </a:r>
          </a:p>
        </p:txBody>
      </p:sp>
    </p:spTree>
    <p:extLst>
      <p:ext uri="{BB962C8B-B14F-4D97-AF65-F5344CB8AC3E}">
        <p14:creationId xmlns:p14="http://schemas.microsoft.com/office/powerpoint/2010/main" val="35799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C3E20-0AC5-E647-7F86-C57CA584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EC24-F762-625D-35CD-64B9E72BE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022" y="440766"/>
            <a:ext cx="3099597" cy="586583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2A6910-AFE0-8506-EF8D-70E95EF7F9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72211" y="102734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922076DC-142E-FA97-3B24-9A6009276F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7349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SSC (Science)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AD78AC-7E5B-C48A-42CA-F095F3243A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04927" y="2758360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56BC3774-9D06-30C0-AE41-7642D8FEEC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773520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HSC (Science)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45887B0-54FF-491C-C70A-9C58D7C5B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72211" y="4584361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21756921-13D1-2C2D-E09F-3E37EEFB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112">
            <a:extLst>
              <a:ext uri="{FF2B5EF4-FFF2-40B4-BE49-F238E27FC236}">
                <a16:creationId xmlns:a16="http://schemas.microsoft.com/office/drawing/2014/main" id="{ABC948B6-B20B-7985-5140-8E2A8711EC8D}"/>
              </a:ext>
            </a:extLst>
          </p:cNvPr>
          <p:cNvSpPr txBox="1">
            <a:spLocks/>
          </p:cNvSpPr>
          <p:nvPr/>
        </p:nvSpPr>
        <p:spPr>
          <a:xfrm>
            <a:off x="6021058" y="4584361"/>
            <a:ext cx="5052635" cy="1132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B.Sc</a:t>
            </a:r>
            <a:r>
              <a:rPr lang="en-US" dirty="0"/>
              <a:t> (Mathematics)</a:t>
            </a:r>
          </a:p>
        </p:txBody>
      </p:sp>
    </p:spTree>
    <p:extLst>
      <p:ext uri="{BB962C8B-B14F-4D97-AF65-F5344CB8AC3E}">
        <p14:creationId xmlns:p14="http://schemas.microsoft.com/office/powerpoint/2010/main" val="84994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animBg="1"/>
      <p:bldP spid="111" grpId="0" build="p"/>
      <p:bldP spid="8" grpId="0" build="p" animBg="1"/>
      <p:bldP spid="112" grpId="0" build="p"/>
      <p:bldP spid="9" grpId="0" build="p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D8FB3-5C45-984A-F680-2DB19005A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FB25-6DF4-4A34-6231-67B223305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C72E1-8487-3907-F8A2-924A745F30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865" y="1665516"/>
            <a:ext cx="2492882" cy="3506871"/>
          </a:xfrm>
        </p:spPr>
        <p:txBody>
          <a:bodyPr/>
          <a:lstStyle/>
          <a:p>
            <a:r>
              <a:rPr lang="en-US" dirty="0" err="1"/>
              <a:t>Majedul’s</a:t>
            </a:r>
            <a:r>
              <a:rPr lang="en-US" dirty="0"/>
              <a:t> professional journey is characterized</a:t>
            </a:r>
            <a:br>
              <a:rPr lang="en-US" dirty="0"/>
            </a:br>
            <a:r>
              <a:rPr lang="en-US" dirty="0"/>
              <a:t>by a series of dynamic roles and contributions.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3A5D87-4907-464F-B8B6-0C72C50653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72211" y="524952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AD9EFD5-9F91-802D-9AA8-25E1D268B0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533419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Basic Computer Operator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D23055-609F-A29B-D10C-51A75A7F10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2211" y="1665516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DD7FC063-5907-32F8-8EE5-D6A7BAE0F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574964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Apps Developer ( Flutter &amp; Dart )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37C28B-D3C5-5EB1-9285-859EAD421F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2444" y="2770552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0D2F30D1-AD63-588A-F3B3-15E1BA5183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5141956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Freelancer 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93204134-DDED-EB7A-7CE8-17A70623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A17F37B5-5D66-8707-F096-3767BCF49D49}"/>
              </a:ext>
            </a:extLst>
          </p:cNvPr>
          <p:cNvSpPr txBox="1">
            <a:spLocks/>
          </p:cNvSpPr>
          <p:nvPr/>
        </p:nvSpPr>
        <p:spPr>
          <a:xfrm>
            <a:off x="4992444" y="4026625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9144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83CF4ED1-580A-5A2C-FB3F-323BBFE2FE04}"/>
              </a:ext>
            </a:extLst>
          </p:cNvPr>
          <p:cNvSpPr txBox="1">
            <a:spLocks/>
          </p:cNvSpPr>
          <p:nvPr/>
        </p:nvSpPr>
        <p:spPr>
          <a:xfrm>
            <a:off x="5000662" y="5192484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9144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6" name="Text Placeholder 112">
            <a:extLst>
              <a:ext uri="{FF2B5EF4-FFF2-40B4-BE49-F238E27FC236}">
                <a16:creationId xmlns:a16="http://schemas.microsoft.com/office/drawing/2014/main" id="{A82CE095-C536-BFC7-0E60-00582473288E}"/>
              </a:ext>
            </a:extLst>
          </p:cNvPr>
          <p:cNvSpPr txBox="1">
            <a:spLocks/>
          </p:cNvSpPr>
          <p:nvPr/>
        </p:nvSpPr>
        <p:spPr>
          <a:xfrm>
            <a:off x="6021058" y="2736899"/>
            <a:ext cx="5052635" cy="1132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Programmer</a:t>
            </a:r>
          </a:p>
        </p:txBody>
      </p:sp>
      <p:sp>
        <p:nvSpPr>
          <p:cNvPr id="10" name="Text Placeholder 112">
            <a:extLst>
              <a:ext uri="{FF2B5EF4-FFF2-40B4-BE49-F238E27FC236}">
                <a16:creationId xmlns:a16="http://schemas.microsoft.com/office/drawing/2014/main" id="{11C0C34C-2BB7-F3D1-033F-3C8B5793A244}"/>
              </a:ext>
            </a:extLst>
          </p:cNvPr>
          <p:cNvSpPr txBox="1">
            <a:spLocks/>
          </p:cNvSpPr>
          <p:nvPr/>
        </p:nvSpPr>
        <p:spPr>
          <a:xfrm>
            <a:off x="6021057" y="4044818"/>
            <a:ext cx="5052635" cy="1132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Graphic Designer </a:t>
            </a:r>
          </a:p>
        </p:txBody>
      </p:sp>
    </p:spTree>
    <p:extLst>
      <p:ext uri="{BB962C8B-B14F-4D97-AF65-F5344CB8AC3E}">
        <p14:creationId xmlns:p14="http://schemas.microsoft.com/office/powerpoint/2010/main" val="291735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 animBg="1"/>
      <p:bldP spid="111" grpId="0" build="p"/>
      <p:bldP spid="8" grpId="0" build="p" animBg="1"/>
      <p:bldP spid="112" grpId="0" build="p"/>
      <p:bldP spid="9" grpId="0" build="p" animBg="1"/>
      <p:bldP spid="113" grpId="0" build="p"/>
      <p:bldP spid="4" grpId="0" animBg="1"/>
      <p:bldP spid="5" grpId="0" animBg="1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B98E3-48FE-DCD6-5908-B344052CE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EF13-9919-EF6D-234B-1604851FB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3009656" cy="586583"/>
          </a:xfrm>
        </p:spPr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724F-709F-AC62-AA8A-AD57D56DD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/>
          <a:p>
            <a:r>
              <a:rPr lang="en-US" sz="2000" dirty="0"/>
              <a:t>I have many profile in social media site. Here I include some social media site.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05E5AE-1AE9-F51D-CA87-A92119D7D0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7346" y="24336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8BAB5F-A319-481C-B580-5EA9A52001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57346" y="1264009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04FDE5-C061-7378-924B-BA09645878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77579" y="230908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EA87AD07-DCFF-E058-5175-BA32FA6E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4CB8783-28C3-5F74-8224-4AF7CE86D498}"/>
              </a:ext>
            </a:extLst>
          </p:cNvPr>
          <p:cNvSpPr txBox="1">
            <a:spLocks/>
          </p:cNvSpPr>
          <p:nvPr/>
        </p:nvSpPr>
        <p:spPr>
          <a:xfrm>
            <a:off x="4477579" y="3460228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9144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9412953-A0CB-E0A3-A1E5-63BE9B338B85}"/>
              </a:ext>
            </a:extLst>
          </p:cNvPr>
          <p:cNvSpPr txBox="1">
            <a:spLocks/>
          </p:cNvSpPr>
          <p:nvPr/>
        </p:nvSpPr>
        <p:spPr>
          <a:xfrm>
            <a:off x="4485797" y="4491177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9144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pic>
        <p:nvPicPr>
          <p:cNvPr id="20" name="Picture Placeholder 6">
            <a:extLst>
              <a:ext uri="{FF2B5EF4-FFF2-40B4-BE49-F238E27FC236}">
                <a16:creationId xmlns:a16="http://schemas.microsoft.com/office/drawing/2014/main" id="{8F3BFA8D-3D6E-A8B7-D3C7-D3C112F3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4" r="1404"/>
          <a:stretch>
            <a:fillRect/>
          </a:stretch>
        </p:blipFill>
        <p:spPr>
          <a:xfrm>
            <a:off x="5539858" y="291644"/>
            <a:ext cx="661565" cy="6806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ED941E6-EB84-4F8C-EB9E-E5F9FA13E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355" y="1275770"/>
            <a:ext cx="782467" cy="7824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13D1E7C-FB8A-E5A4-6B57-6B6E11850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355" y="2309085"/>
            <a:ext cx="782467" cy="7824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DC81E16-3995-B6BE-D686-2EB5E387D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805" y="3428730"/>
            <a:ext cx="661565" cy="7217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1BC5F4-D1AC-D1A9-19FB-A2AE7A124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2580" y="4482841"/>
            <a:ext cx="722015" cy="760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039522-E9F8-666F-45D3-6A2A7B3067C6}"/>
              </a:ext>
            </a:extLst>
          </p:cNvPr>
          <p:cNvSpPr txBox="1"/>
          <p:nvPr/>
        </p:nvSpPr>
        <p:spPr>
          <a:xfrm>
            <a:off x="6793662" y="295858"/>
            <a:ext cx="211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majedulnil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D79C53-B3AE-F3AA-210F-C6BD8BCC3866}"/>
              </a:ext>
            </a:extLst>
          </p:cNvPr>
          <p:cNvSpPr txBox="1"/>
          <p:nvPr/>
        </p:nvSpPr>
        <p:spPr>
          <a:xfrm>
            <a:off x="6793662" y="1275770"/>
            <a:ext cx="211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majedulnil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9CDF7-DDF9-D31D-75F0-EEB544C7F0C3}"/>
              </a:ext>
            </a:extLst>
          </p:cNvPr>
          <p:cNvSpPr txBox="1"/>
          <p:nvPr/>
        </p:nvSpPr>
        <p:spPr>
          <a:xfrm>
            <a:off x="6820760" y="2446025"/>
            <a:ext cx="211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majedulnil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DB1C5-CE02-ACBC-F6D3-15855B8D5B36}"/>
              </a:ext>
            </a:extLst>
          </p:cNvPr>
          <p:cNvSpPr txBox="1"/>
          <p:nvPr/>
        </p:nvSpPr>
        <p:spPr>
          <a:xfrm>
            <a:off x="6793661" y="3527973"/>
            <a:ext cx="2110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majedulnil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557B28-6966-0F2B-3645-83E8265930D0}"/>
              </a:ext>
            </a:extLst>
          </p:cNvPr>
          <p:cNvSpPr txBox="1"/>
          <p:nvPr/>
        </p:nvSpPr>
        <p:spPr>
          <a:xfrm>
            <a:off x="6793659" y="4525091"/>
            <a:ext cx="299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70C0"/>
                </a:solidFill>
              </a:rPr>
              <a:t>majedulacademy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80B97F74-CB39-710F-DD66-D2AF5C192318}"/>
              </a:ext>
            </a:extLst>
          </p:cNvPr>
          <p:cNvSpPr txBox="1">
            <a:spLocks/>
          </p:cNvSpPr>
          <p:nvPr/>
        </p:nvSpPr>
        <p:spPr>
          <a:xfrm>
            <a:off x="4477579" y="5406261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9144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B1D514D-588B-FD4A-F89F-ECD647216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290" y="5410277"/>
            <a:ext cx="873484" cy="900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7122E51-E9C1-DF3F-E0CC-C03AD49D2885}"/>
              </a:ext>
            </a:extLst>
          </p:cNvPr>
          <p:cNvSpPr txBox="1"/>
          <p:nvPr/>
        </p:nvSpPr>
        <p:spPr>
          <a:xfrm>
            <a:off x="6793659" y="5505003"/>
            <a:ext cx="5213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https://majedulnil.blogspot.com</a:t>
            </a:r>
          </a:p>
        </p:txBody>
      </p:sp>
    </p:spTree>
    <p:extLst>
      <p:ext uri="{BB962C8B-B14F-4D97-AF65-F5344CB8AC3E}">
        <p14:creationId xmlns:p14="http://schemas.microsoft.com/office/powerpoint/2010/main" val="48454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 animBg="1"/>
      <p:bldP spid="8" grpId="0" build="p" animBg="1"/>
      <p:bldP spid="9" grpId="0" build="p" animBg="1"/>
      <p:bldP spid="4" grpId="0" animBg="1"/>
      <p:bldP spid="5" grpId="0" animBg="1"/>
      <p:bldP spid="29" grpId="0"/>
      <p:bldP spid="30" grpId="0"/>
      <p:bldP spid="31" grpId="0"/>
      <p:bldP spid="32" grpId="0"/>
      <p:bldP spid="33" grpId="0"/>
      <p:bldP spid="34" grpId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Hobby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72211" y="844355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852822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Gardening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2211" y="2701301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610749"/>
            <a:ext cx="5052635" cy="1132097"/>
          </a:xfrm>
        </p:spPr>
        <p:txBody>
          <a:bodyPr>
            <a:normAutofit/>
          </a:bodyPr>
          <a:lstStyle/>
          <a:p>
            <a:r>
              <a:rPr lang="en-US" dirty="0"/>
              <a:t>Playing Football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72211" y="4721733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112">
            <a:extLst>
              <a:ext uri="{FF2B5EF4-FFF2-40B4-BE49-F238E27FC236}">
                <a16:creationId xmlns:a16="http://schemas.microsoft.com/office/drawing/2014/main" id="{6CEA3E3A-F7D3-3FCD-CF80-4BBE7E05F89A}"/>
              </a:ext>
            </a:extLst>
          </p:cNvPr>
          <p:cNvSpPr txBox="1">
            <a:spLocks/>
          </p:cNvSpPr>
          <p:nvPr/>
        </p:nvSpPr>
        <p:spPr>
          <a:xfrm>
            <a:off x="6000825" y="4688080"/>
            <a:ext cx="5052635" cy="11320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Playing Cricket</a:t>
            </a:r>
          </a:p>
        </p:txBody>
      </p:sp>
    </p:spTree>
    <p:extLst>
      <p:ext uri="{BB962C8B-B14F-4D97-AF65-F5344CB8AC3E}">
        <p14:creationId xmlns:p14="http://schemas.microsoft.com/office/powerpoint/2010/main" val="11538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animBg="1"/>
      <p:bldP spid="111" grpId="0" build="p"/>
      <p:bldP spid="8" grpId="0" build="p" animBg="1"/>
      <p:bldP spid="112" grpId="0" build="p"/>
      <p:bldP spid="9" grpId="0" build="p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E71E21-F825-552E-685A-A16DFD08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865" y="440766"/>
            <a:ext cx="10506386" cy="586583"/>
          </a:xfrm>
        </p:spPr>
        <p:txBody>
          <a:bodyPr/>
          <a:lstStyle/>
          <a:p>
            <a:r>
              <a:rPr lang="en-US" dirty="0"/>
              <a:t>Influence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B02CA1-46F0-C88E-1D4D-AD45E4BEEC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865" y="1665516"/>
            <a:ext cx="2492882" cy="3506871"/>
          </a:xfrm>
        </p:spPr>
        <p:txBody>
          <a:bodyPr/>
          <a:lstStyle/>
          <a:p>
            <a:r>
              <a:rPr lang="en-US" dirty="0" err="1"/>
              <a:t>Majedul’s</a:t>
            </a:r>
            <a:r>
              <a:rPr lang="en-US" dirty="0"/>
              <a:t> thought leadership and expertise </a:t>
            </a:r>
            <a:br>
              <a:rPr lang="en-US" dirty="0"/>
            </a:br>
            <a:r>
              <a:rPr lang="en-US" dirty="0"/>
              <a:t>have positioned her as </a:t>
            </a:r>
            <a:br>
              <a:rPr lang="en-US" dirty="0"/>
            </a:br>
            <a:r>
              <a:rPr lang="en-US" dirty="0"/>
              <a:t>a respected authority </a:t>
            </a:r>
            <a:br>
              <a:rPr lang="en-US" dirty="0"/>
            </a:br>
            <a:r>
              <a:rPr lang="en-US" dirty="0"/>
              <a:t>in her field.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7296C-B54D-C9E0-7D35-C566B558EE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561" y="3838475"/>
            <a:ext cx="2146157" cy="984735"/>
          </a:xfrm>
        </p:spPr>
        <p:txBody>
          <a:bodyPr/>
          <a:lstStyle/>
          <a:p>
            <a:r>
              <a:rPr lang="en-US" dirty="0"/>
              <a:t>Mentorship</a:t>
            </a:r>
            <a:br>
              <a:rPr lang="en-US" dirty="0"/>
            </a:br>
            <a:r>
              <a:rPr lang="en-US" dirty="0"/>
              <a:t>and guidance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36FB88-8B4F-3B1A-3D00-E7CAB9D24C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5561" y="4857546"/>
            <a:ext cx="2146157" cy="3148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Jan. 2024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EABD9D-673D-C03F-F3E6-FDE21FAC3B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3442" y="2753783"/>
            <a:ext cx="1984267" cy="948574"/>
          </a:xfrm>
        </p:spPr>
        <p:txBody>
          <a:bodyPr/>
          <a:lstStyle/>
          <a:p>
            <a:r>
              <a:rPr lang="en-US" dirty="0"/>
              <a:t>Thought leadership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3E2E3D1-FC51-66CF-8771-0D5865F64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43490" y="3702356"/>
            <a:ext cx="1984267" cy="317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July. 2024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E2FDD-3DAA-E87E-5AFE-C00DD46A99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71447" y="1712736"/>
            <a:ext cx="1984267" cy="896066"/>
          </a:xfrm>
        </p:spPr>
        <p:txBody>
          <a:bodyPr/>
          <a:lstStyle/>
          <a:p>
            <a:r>
              <a:rPr lang="en-US" dirty="0"/>
              <a:t>Advocacy</a:t>
            </a:r>
            <a:br>
              <a:rPr lang="en-US" dirty="0"/>
            </a:br>
            <a:r>
              <a:rPr lang="en-US" dirty="0"/>
              <a:t>and activism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EE6F8A0-427D-4668-C2FF-5EEFF7198C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71447" y="2608801"/>
            <a:ext cx="1984267" cy="365125"/>
          </a:xfrm>
        </p:spPr>
        <p:txBody>
          <a:bodyPr/>
          <a:lstStyle/>
          <a:p>
            <a:r>
              <a:rPr lang="en-US" dirty="0"/>
              <a:t>November. 2024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88C50D6-EAAD-53D4-AB70-E52B103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p"/>
      <p:bldP spid="11" grpId="0" build="p"/>
      <p:bldP spid="15" grpId="0" build="p"/>
      <p:bldP spid="14" grpId="0" build="p"/>
      <p:bldP spid="16" grpId="0" build="p"/>
      <p:bldP spid="13" grpId="0" build="p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9CFD1133-D47B-B071-80B5-9B3DE9117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17" y="269182"/>
            <a:ext cx="3362008" cy="1196426"/>
          </a:xfrm>
        </p:spPr>
        <p:txBody>
          <a:bodyPr/>
          <a:lstStyle/>
          <a:p>
            <a:pPr lvl="0"/>
            <a:r>
              <a:rPr lang="en-US" noProof="0" dirty="0"/>
              <a:t>AWARDS &amp;</a:t>
            </a:r>
            <a:br>
              <a:rPr lang="en-US" noProof="0" dirty="0"/>
            </a:br>
            <a:r>
              <a:rPr lang="en-US" noProof="0" dirty="0"/>
              <a:t>RECOGNITION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FFD00155-E474-9430-8778-DBB3447847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7816" y="2100107"/>
            <a:ext cx="2899443" cy="3072280"/>
          </a:xfrm>
        </p:spPr>
        <p:txBody>
          <a:bodyPr/>
          <a:lstStyle/>
          <a:p>
            <a:pPr lvl="0"/>
            <a:r>
              <a:rPr lang="en-US" dirty="0" err="1"/>
              <a:t>Majedul’s</a:t>
            </a:r>
            <a:r>
              <a:rPr lang="en-US" noProof="0" dirty="0"/>
              <a:t> outstanding contributions and exemplary work have been recognized </a:t>
            </a:r>
            <a:br>
              <a:rPr lang="en-US" noProof="0" dirty="0"/>
            </a:br>
            <a:r>
              <a:rPr lang="en-US" noProof="0" dirty="0"/>
              <a:t>by various prestigious awards and honors.</a:t>
            </a:r>
          </a:p>
        </p:txBody>
      </p:sp>
      <p:pic>
        <p:nvPicPr>
          <p:cNvPr id="29" name="Picture Placeholder 28" descr="Lightbulb and gear with solid fill">
            <a:extLst>
              <a:ext uri="{FF2B5EF4-FFF2-40B4-BE49-F238E27FC236}">
                <a16:creationId xmlns:a16="http://schemas.microsoft.com/office/drawing/2014/main" id="{EA389015-8F43-65E9-7E4D-71F037E4D83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8" b="108"/>
          <a:stretch/>
        </p:blipFill>
        <p:spPr>
          <a:xfrm>
            <a:off x="5559245" y="1239133"/>
            <a:ext cx="731520" cy="731520"/>
          </a:xfrm>
        </p:spPr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3D22A32-5716-1278-A5B3-6B3E3B307B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6617" y="2504151"/>
            <a:ext cx="1636776" cy="821854"/>
          </a:xfrm>
        </p:spPr>
        <p:txBody>
          <a:bodyPr/>
          <a:lstStyle/>
          <a:p>
            <a:r>
              <a:rPr lang="en-US" dirty="0"/>
              <a:t>INNOVATOR </a:t>
            </a:r>
            <a:br>
              <a:rPr lang="en-US" dirty="0"/>
            </a:br>
            <a:r>
              <a:rPr lang="en-US" dirty="0"/>
              <a:t>OF THE YEAR</a:t>
            </a:r>
          </a:p>
        </p:txBody>
      </p:sp>
      <p:pic>
        <p:nvPicPr>
          <p:cNvPr id="44" name="Picture Placeholder 43" descr="Medal with solid fill">
            <a:extLst>
              <a:ext uri="{FF2B5EF4-FFF2-40B4-BE49-F238E27FC236}">
                <a16:creationId xmlns:a16="http://schemas.microsoft.com/office/drawing/2014/main" id="{4F1F658D-E5C7-2D5C-91AA-B82EA04B899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08" b="108"/>
          <a:stretch/>
        </p:blipFill>
        <p:spPr>
          <a:xfrm>
            <a:off x="7867941" y="1239133"/>
            <a:ext cx="731520" cy="731520"/>
          </a:xfr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B1E81C1-9823-D1E2-968B-308B06E6F8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15313" y="2504151"/>
            <a:ext cx="1636776" cy="821854"/>
          </a:xfrm>
        </p:spPr>
        <p:txBody>
          <a:bodyPr/>
          <a:lstStyle/>
          <a:p>
            <a:r>
              <a:rPr lang="en-US" dirty="0"/>
              <a:t>OUTSTANDING</a:t>
            </a:r>
            <a:br>
              <a:rPr lang="en-US" dirty="0"/>
            </a:br>
            <a:r>
              <a:rPr lang="en-US" dirty="0"/>
              <a:t>ACHIEVEMENT</a:t>
            </a:r>
          </a:p>
        </p:txBody>
      </p:sp>
      <p:pic>
        <p:nvPicPr>
          <p:cNvPr id="45" name="Picture Placeholder 44" descr="Trophy with solid fill">
            <a:extLst>
              <a:ext uri="{FF2B5EF4-FFF2-40B4-BE49-F238E27FC236}">
                <a16:creationId xmlns:a16="http://schemas.microsoft.com/office/drawing/2014/main" id="{58A1B631-A954-91A2-1717-0C19003447F9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8" b="108"/>
          <a:stretch/>
        </p:blipFill>
        <p:spPr>
          <a:xfrm>
            <a:off x="10176637" y="1239133"/>
            <a:ext cx="731520" cy="731520"/>
          </a:xfrm>
        </p:spPr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8FD383A2-F3E3-8249-A589-FEECEF2B43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24009" y="2504151"/>
            <a:ext cx="1636776" cy="821854"/>
          </a:xfrm>
        </p:spPr>
        <p:txBody>
          <a:bodyPr/>
          <a:lstStyle/>
          <a:p>
            <a:r>
              <a:rPr lang="en-US" dirty="0"/>
              <a:t>EXCELLENCE</a:t>
            </a:r>
            <a:br>
              <a:rPr lang="en-US" dirty="0"/>
            </a:br>
            <a:r>
              <a:rPr lang="en-US" dirty="0"/>
              <a:t>IN LEADERSHIP</a:t>
            </a:r>
          </a:p>
        </p:txBody>
      </p:sp>
      <p:pic>
        <p:nvPicPr>
          <p:cNvPr id="46" name="Picture Placeholder 45" descr="Ribbon with solid fill">
            <a:extLst>
              <a:ext uri="{FF2B5EF4-FFF2-40B4-BE49-F238E27FC236}">
                <a16:creationId xmlns:a16="http://schemas.microsoft.com/office/drawing/2014/main" id="{57520DA4-9A30-7E7B-9817-318F7F77A0E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559245" y="3895767"/>
            <a:ext cx="731520" cy="731520"/>
          </a:xfrm>
        </p:spPr>
      </p:pic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9A37EEB-B67D-74BB-E61C-0ED502D8B2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06617" y="5112564"/>
            <a:ext cx="1636776" cy="821854"/>
          </a:xfrm>
        </p:spPr>
        <p:txBody>
          <a:bodyPr/>
          <a:lstStyle/>
          <a:p>
            <a:r>
              <a:rPr lang="en-US" dirty="0"/>
              <a:t>PROFESSIONAL EXCELLENCE</a:t>
            </a:r>
          </a:p>
        </p:txBody>
      </p:sp>
      <p:pic>
        <p:nvPicPr>
          <p:cNvPr id="47" name="Picture Placeholder 46" descr="Diploma with solid fill">
            <a:extLst>
              <a:ext uri="{FF2B5EF4-FFF2-40B4-BE49-F238E27FC236}">
                <a16:creationId xmlns:a16="http://schemas.microsoft.com/office/drawing/2014/main" id="{8BE068B1-67E0-67BA-098C-E88A771ABB8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867941" y="3895767"/>
            <a:ext cx="731520" cy="731520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72F4EFC-7752-72C4-7D97-7FE0AFA109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15313" y="5122612"/>
            <a:ext cx="1636776" cy="8218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IMPACTFUL </a:t>
            </a:r>
            <a:br>
              <a:rPr lang="en-US" dirty="0"/>
            </a:br>
            <a:r>
              <a:rPr lang="en-US" dirty="0"/>
              <a:t>CHANGE MAKER</a:t>
            </a:r>
          </a:p>
        </p:txBody>
      </p:sp>
      <p:pic>
        <p:nvPicPr>
          <p:cNvPr id="48" name="Picture Placeholder 47" descr="Wreath with solid fill">
            <a:extLst>
              <a:ext uri="{FF2B5EF4-FFF2-40B4-BE49-F238E27FC236}">
                <a16:creationId xmlns:a16="http://schemas.microsoft.com/office/drawing/2014/main" id="{F74DD674-0311-9344-A231-BF6F87E7CD2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10176637" y="3895767"/>
            <a:ext cx="731520" cy="731520"/>
          </a:xfrm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8D6A656-0278-69AD-F067-352900FF01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24009" y="5122612"/>
            <a:ext cx="1636776" cy="821854"/>
          </a:xfrm>
        </p:spPr>
        <p:txBody>
          <a:bodyPr/>
          <a:lstStyle/>
          <a:p>
            <a:r>
              <a:rPr lang="en-US" dirty="0"/>
              <a:t>TRAILBLAZER </a:t>
            </a:r>
            <a:br>
              <a:rPr lang="en-US" dirty="0"/>
            </a:br>
            <a:r>
              <a:rPr lang="en-US" dirty="0"/>
              <a:t>AWARD</a:t>
            </a:r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66F4DAA0-DC1C-D290-2231-525BE712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5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 build="p"/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4D0E9"/>
      </a:accent2>
      <a:accent3>
        <a:srgbClr val="0070C0"/>
      </a:accent3>
      <a:accent4>
        <a:srgbClr val="FFC000"/>
      </a:accent4>
      <a:accent5>
        <a:srgbClr val="362795"/>
      </a:accent5>
      <a:accent6>
        <a:srgbClr val="70AD47"/>
      </a:accent6>
      <a:hlink>
        <a:srgbClr val="85DFFF"/>
      </a:hlink>
      <a:folHlink>
        <a:srgbClr val="00B0F0"/>
      </a:folHlink>
    </a:clrScheme>
    <a:fontScheme name="Custom 61">
      <a:majorFont>
        <a:latin typeface="Batang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175639_Win32_SL_V3" id="{E3BABE8A-5E36-4CEB-8367-07951D61F935}" vid="{CBF2C544-30BB-46F6-928C-1C11FB799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92CD2CA-20AA-4B25-93DB-19BA823DE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B8E904-A4D1-44E3-A5C0-8B2587D6E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52DE45-47B9-4C22-9454-5409ECF862A8}">
  <ds:schemaRefs>
    <ds:schemaRef ds:uri="http://schemas.microsoft.com/office/infopath/2007/PartnerControls"/>
    <ds:schemaRef ds:uri="230e9df3-be65-4c73-a93b-d1236ebd677e"/>
    <ds:schemaRef ds:uri="http://purl.org/dc/terms/"/>
    <ds:schemaRef ds:uri="http://schemas.microsoft.com/office/2006/documentManagement/types"/>
    <ds:schemaRef ds:uri="http://www.w3.org/XML/1998/namespace"/>
    <ds:schemaRef ds:uri="16c05727-aa75-4e4a-9b5f-8a80a1165891"/>
    <ds:schemaRef ds:uri="http://purl.org/dc/dcmitype/"/>
    <ds:schemaRef ds:uri="http://schemas.openxmlformats.org/package/2006/metadata/core-properties"/>
    <ds:schemaRef ds:uri="http://schemas.microsoft.com/sharepoint/v3"/>
    <ds:schemaRef ds:uri="71af3243-3dd4-4a8d-8c0d-dd76da1f02a5"/>
    <ds:schemaRef ds:uri="http://schemas.microsoft.com/office/2006/metadata/properties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Biography presentation</Template>
  <TotalTime>55</TotalTime>
  <Words>219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Batang</vt:lpstr>
      <vt:lpstr>Arial</vt:lpstr>
      <vt:lpstr>Calibri</vt:lpstr>
      <vt:lpstr>Corbel</vt:lpstr>
      <vt:lpstr>Custom</vt:lpstr>
      <vt:lpstr>MAJEDUL ISLAM</vt:lpstr>
      <vt:lpstr>Life</vt:lpstr>
      <vt:lpstr>Education</vt:lpstr>
      <vt:lpstr>work</vt:lpstr>
      <vt:lpstr>profile</vt:lpstr>
      <vt:lpstr>Hobby</vt:lpstr>
      <vt:lpstr>Influence</vt:lpstr>
      <vt:lpstr>AWARDS &amp;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14</cp:revision>
  <dcterms:created xsi:type="dcterms:W3CDTF">2024-12-22T07:34:58Z</dcterms:created>
  <dcterms:modified xsi:type="dcterms:W3CDTF">2024-12-22T08:45:55Z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