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189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09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8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66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6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5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6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8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2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81CE4BD-33AB-4895-9953-B2E3C366207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80AC612-913D-4DF3-AFED-70E39EFC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iles/uart/blob/master/receiver.v" TargetMode="External"/><Relationship Id="rId2" Type="http://schemas.openxmlformats.org/officeDocument/2006/relationships/hyperlink" Target="https://stackoverflow.com/questions/50142192/uart-module-and-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mieiles/uart/blob/master/transmitter.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548972" y="837640"/>
            <a:ext cx="9755187" cy="2937650"/>
          </a:xfrm>
        </p:spPr>
        <p:txBody>
          <a:bodyPr>
            <a:normAutofit/>
          </a:bodyPr>
          <a:lstStyle/>
          <a:p>
            <a:r>
              <a:rPr lang="en-US" dirty="0" smtClean="0"/>
              <a:t>UART</a:t>
            </a:r>
            <a:br>
              <a:rPr lang="en-US" dirty="0" smtClean="0"/>
            </a:br>
            <a:r>
              <a:rPr lang="en-US" sz="4000" dirty="0"/>
              <a:t>DIGITAL system design </a:t>
            </a:r>
            <a:br>
              <a:rPr lang="en-US" sz="4000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139581" y="3884149"/>
            <a:ext cx="9755187" cy="550333"/>
          </a:xfrm>
        </p:spPr>
        <p:txBody>
          <a:bodyPr/>
          <a:lstStyle/>
          <a:p>
            <a:pPr algn="l"/>
            <a:r>
              <a:rPr lang="en-US" dirty="0" smtClean="0"/>
              <a:t>Instructor: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Safeer</a:t>
            </a:r>
            <a:r>
              <a:rPr lang="en-US" dirty="0" smtClean="0"/>
              <a:t> </a:t>
            </a:r>
            <a:r>
              <a:rPr lang="en-US" dirty="0" err="1" smtClean="0"/>
              <a:t>hyder</a:t>
            </a:r>
            <a:r>
              <a:rPr lang="en-US" dirty="0" smtClean="0"/>
              <a:t>  			     Presented by: </a:t>
            </a:r>
          </a:p>
          <a:p>
            <a:r>
              <a:rPr lang="en-US" dirty="0" smtClean="0"/>
              <a:t>Muhammad Riaz Ali</a:t>
            </a:r>
          </a:p>
          <a:p>
            <a:r>
              <a:rPr lang="en-US" dirty="0" err="1" smtClean="0"/>
              <a:t>Malak</a:t>
            </a:r>
            <a:r>
              <a:rPr lang="en-US" dirty="0" smtClean="0"/>
              <a:t> </a:t>
            </a:r>
            <a:r>
              <a:rPr lang="en-US" dirty="0" err="1" smtClean="0"/>
              <a:t>Majeedullah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5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22686" cy="3736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" y="3736428"/>
            <a:ext cx="11692591" cy="25540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5" y="3956487"/>
            <a:ext cx="11692591" cy="2480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11" y="3736428"/>
            <a:ext cx="10595864" cy="24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Transmitter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shift register that loads data in parallel and then shifts it out bit by bit at a specific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 transmitter usually shares the baud rate generator of the UART receiver and uses an internal counter to keep track of the number of enable ticks</a:t>
            </a:r>
          </a:p>
        </p:txBody>
      </p:sp>
    </p:spTree>
    <p:extLst>
      <p:ext uri="{BB962C8B-B14F-4D97-AF65-F5344CB8AC3E}">
        <p14:creationId xmlns:p14="http://schemas.microsoft.com/office/powerpoint/2010/main" val="3220519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74" y="1296172"/>
            <a:ext cx="3238500" cy="2914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14" y="4356400"/>
            <a:ext cx="97821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7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Receiver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shifts in data bit by bit and then reassembles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can retrieve the data bits only by using the predetermined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because of no clock information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word via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 scheme basically performs the function of a clock signal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sampling ticks to estimate the middle point of each bit.</a:t>
            </a:r>
          </a:p>
        </p:txBody>
      </p:sp>
    </p:spTree>
    <p:extLst>
      <p:ext uri="{BB962C8B-B14F-4D97-AF65-F5344CB8AC3E}">
        <p14:creationId xmlns:p14="http://schemas.microsoft.com/office/powerpoint/2010/main" val="227369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60" y="697385"/>
            <a:ext cx="3657600" cy="287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95" y="4217001"/>
            <a:ext cx="98202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25" y="0"/>
            <a:ext cx="10394707" cy="1680519"/>
          </a:xfrm>
        </p:spPr>
        <p:txBody>
          <a:bodyPr>
            <a:normAutofit/>
          </a:bodyPr>
          <a:lstStyle/>
          <a:p>
            <a:r>
              <a:rPr lang="en-US" dirty="0" smtClean="0"/>
              <a:t>Conclusion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19" y="1202725"/>
            <a:ext cx="10340405" cy="41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5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FPGA prototyping by Verilog </a:t>
            </a:r>
            <a:r>
              <a:rPr lang="en-US" dirty="0" smtClean="0"/>
              <a:t>examples (pong p. </a:t>
            </a:r>
            <a:r>
              <a:rPr lang="en-US" dirty="0" err="1" smtClean="0"/>
              <a:t>chu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stackoverflow.com/questions/50142192/uart-module-and-op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github.com/jamieiles/uart/blob/master/receiver.v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github.com/jamieiles/uart/blob/master/transmitter.v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58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UART</a:t>
            </a:r>
          </a:p>
          <a:p>
            <a:r>
              <a:rPr lang="en-US" dirty="0" smtClean="0"/>
              <a:t>Working principle of </a:t>
            </a:r>
            <a:r>
              <a:rPr lang="en-US" dirty="0" err="1" smtClean="0"/>
              <a:t>uart</a:t>
            </a:r>
            <a:endParaRPr lang="en-US" dirty="0" smtClean="0"/>
          </a:p>
          <a:p>
            <a:r>
              <a:rPr lang="en-US" dirty="0" err="1" smtClean="0"/>
              <a:t>Uart</a:t>
            </a:r>
            <a:r>
              <a:rPr lang="en-US" dirty="0" smtClean="0"/>
              <a:t> transmission </a:t>
            </a:r>
          </a:p>
          <a:p>
            <a:r>
              <a:rPr lang="en-US" dirty="0" err="1" smtClean="0"/>
              <a:t>Uart</a:t>
            </a:r>
            <a:r>
              <a:rPr lang="en-US" dirty="0" smtClean="0"/>
              <a:t> receiving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8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Universal Asynchronous receiver transmitter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parallel data through a serial line.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transmitted as frames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5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is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 used in conjunction with the EIA (Electronic Industries Alliance) RS-232 standard, which specifies the electrical, mechanical, functional, and procedural characteristics of two data communication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however decreasing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SPI  between components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still important for lower-speed, low-throughput applications </a:t>
            </a:r>
          </a:p>
          <a:p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779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141" y="2613454"/>
            <a:ext cx="10396882" cy="1151965"/>
          </a:xfrm>
        </p:spPr>
        <p:txBody>
          <a:bodyPr/>
          <a:lstStyle/>
          <a:p>
            <a:r>
              <a:rPr lang="en-US" dirty="0" smtClean="0"/>
              <a:t>Working of </a:t>
            </a:r>
            <a:r>
              <a:rPr lang="en-US" dirty="0" err="1" smtClean="0"/>
              <a:t>uart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7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1130455" cy="560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9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47586" cy="55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3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767848" cy="560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799379" cy="559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5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42</TotalTime>
  <Words>220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Impact</vt:lpstr>
      <vt:lpstr>Times New Roman</vt:lpstr>
      <vt:lpstr>Main Event</vt:lpstr>
      <vt:lpstr>UART DIGITAL system design   </vt:lpstr>
      <vt:lpstr>Table of contents</vt:lpstr>
      <vt:lpstr>What is uart</vt:lpstr>
      <vt:lpstr>Where it is used?</vt:lpstr>
      <vt:lpstr>Working of uart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UART Transmitter </vt:lpstr>
      <vt:lpstr>PowerPoint Presentation</vt:lpstr>
      <vt:lpstr>UART Receiver </vt:lpstr>
      <vt:lpstr>PowerPoint Presentation</vt:lpstr>
      <vt:lpstr>Conclusion  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dc:creator>Muhammad Riaz .</dc:creator>
  <cp:lastModifiedBy>Muhammad Riaz .</cp:lastModifiedBy>
  <cp:revision>5</cp:revision>
  <dcterms:created xsi:type="dcterms:W3CDTF">2021-06-27T16:57:38Z</dcterms:created>
  <dcterms:modified xsi:type="dcterms:W3CDTF">2021-06-27T17:40:09Z</dcterms:modified>
</cp:coreProperties>
</file>