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4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5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D6A3-75BD-4335-95EF-CFDBDD52D1B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C12A-ED28-4F07-846C-21692F11F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1000"/>
            <a:ext cx="1143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381000"/>
            <a:ext cx="1143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33500" y="685800"/>
            <a:ext cx="0" cy="502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4686300" y="685800"/>
            <a:ext cx="0" cy="502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exagon 9"/>
          <p:cNvSpPr/>
          <p:nvPr/>
        </p:nvSpPr>
        <p:spPr>
          <a:xfrm>
            <a:off x="914400" y="887186"/>
            <a:ext cx="4191000" cy="33201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Connection Start</a:t>
            </a:r>
            <a:endParaRPr lang="en-US" sz="1200" dirty="0"/>
          </a:p>
        </p:txBody>
      </p:sp>
      <p:sp>
        <p:nvSpPr>
          <p:cNvPr id="11" name="Hexagon 10"/>
          <p:cNvSpPr/>
          <p:nvPr/>
        </p:nvSpPr>
        <p:spPr>
          <a:xfrm>
            <a:off x="914400" y="2499054"/>
            <a:ext cx="4191000" cy="33201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Connection End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33500" y="1764268"/>
            <a:ext cx="3352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33500" y="2221468"/>
            <a:ext cx="3352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1060" y="1394936"/>
            <a:ext cx="159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empty command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61060" y="1852136"/>
            <a:ext cx="155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board command</a:t>
            </a:r>
            <a:endParaRPr lang="en-US" sz="1200" dirty="0"/>
          </a:p>
        </p:txBody>
      </p:sp>
      <p:sp>
        <p:nvSpPr>
          <p:cNvPr id="31" name="Hexagon 30"/>
          <p:cNvSpPr/>
          <p:nvPr/>
        </p:nvSpPr>
        <p:spPr>
          <a:xfrm>
            <a:off x="914400" y="3469821"/>
            <a:ext cx="4191000" cy="33201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Connection Start</a:t>
            </a:r>
            <a:endParaRPr lang="en-US" sz="1200" dirty="0"/>
          </a:p>
        </p:txBody>
      </p:sp>
      <p:sp>
        <p:nvSpPr>
          <p:cNvPr id="32" name="Hexagon 31"/>
          <p:cNvSpPr/>
          <p:nvPr/>
        </p:nvSpPr>
        <p:spPr>
          <a:xfrm>
            <a:off x="914400" y="5081689"/>
            <a:ext cx="4191000" cy="33201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Connection End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333500" y="4346903"/>
            <a:ext cx="3352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33500" y="4804103"/>
            <a:ext cx="3352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61060" y="3977571"/>
            <a:ext cx="159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empty command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61060" y="4434771"/>
            <a:ext cx="155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board command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13916" y="29399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47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04800" y="609600"/>
            <a:ext cx="20574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Draw/Resign Command?</a:t>
            </a:r>
            <a:endParaRPr lang="en-US" sz="1200" dirty="0"/>
          </a:p>
        </p:txBody>
      </p:sp>
      <p:sp>
        <p:nvSpPr>
          <p:cNvPr id="5" name="Diamond 4"/>
          <p:cNvSpPr/>
          <p:nvPr/>
        </p:nvSpPr>
        <p:spPr>
          <a:xfrm>
            <a:off x="304800" y="1676400"/>
            <a:ext cx="20574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Command?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304800" y="3276600"/>
            <a:ext cx="20574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Command?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933700" y="7620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Disconnect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71500" y="4267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Disconnect</a:t>
            </a:r>
            <a:endParaRPr lang="en-US" sz="1200" dirty="0"/>
          </a:p>
        </p:txBody>
      </p:sp>
      <p:sp>
        <p:nvSpPr>
          <p:cNvPr id="9" name="Diamond 8"/>
          <p:cNvSpPr/>
          <p:nvPr/>
        </p:nvSpPr>
        <p:spPr>
          <a:xfrm>
            <a:off x="2667000" y="1676400"/>
            <a:ext cx="20574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King can move?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933700" y="2667000"/>
            <a:ext cx="1524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Resign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467600" y="26670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Disconnect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257800" y="1828800"/>
            <a:ext cx="1524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Move King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467600" y="1828800"/>
            <a:ext cx="1524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Continue</a:t>
            </a:r>
            <a:endParaRPr lang="en-US" sz="1200" dirty="0"/>
          </a:p>
        </p:txBody>
      </p:sp>
      <p:sp>
        <p:nvSpPr>
          <p:cNvPr id="14" name="Diamond 13"/>
          <p:cNvSpPr/>
          <p:nvPr/>
        </p:nvSpPr>
        <p:spPr>
          <a:xfrm>
            <a:off x="2667000" y="3276600"/>
            <a:ext cx="20574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Piece can move?</a:t>
            </a:r>
            <a:endParaRPr lang="en-US" sz="1200" dirty="0"/>
          </a:p>
        </p:txBody>
      </p:sp>
      <p:sp>
        <p:nvSpPr>
          <p:cNvPr id="15" name="Diamond 14"/>
          <p:cNvSpPr/>
          <p:nvPr/>
        </p:nvSpPr>
        <p:spPr>
          <a:xfrm>
            <a:off x="4991100" y="3276600"/>
            <a:ext cx="20574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Enemy King in Check?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467600" y="4267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Disconnect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467600" y="3429000"/>
            <a:ext cx="1524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Check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4267200"/>
            <a:ext cx="1524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Continue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933700" y="4267200"/>
            <a:ext cx="1524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Draw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333500" y="1219200"/>
            <a:ext cx="0" cy="457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1333500" y="2286000"/>
            <a:ext cx="0" cy="990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>
          <a:xfrm>
            <a:off x="1333500" y="3886200"/>
            <a:ext cx="0" cy="381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  <a:endCxn id="8" idx="3"/>
          </p:cNvCxnSpPr>
          <p:nvPr/>
        </p:nvCxnSpPr>
        <p:spPr>
          <a:xfrm flipH="1">
            <a:off x="2095500" y="4419600"/>
            <a:ext cx="838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16" idx="1"/>
          </p:cNvCxnSpPr>
          <p:nvPr/>
        </p:nvCxnSpPr>
        <p:spPr>
          <a:xfrm>
            <a:off x="6781800" y="4419600"/>
            <a:ext cx="685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6" idx="0"/>
          </p:cNvCxnSpPr>
          <p:nvPr/>
        </p:nvCxnSpPr>
        <p:spPr>
          <a:xfrm>
            <a:off x="8229600" y="3733800"/>
            <a:ext cx="0" cy="533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17" idx="1"/>
          </p:cNvCxnSpPr>
          <p:nvPr/>
        </p:nvCxnSpPr>
        <p:spPr>
          <a:xfrm>
            <a:off x="7048500" y="3581400"/>
            <a:ext cx="4191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18" idx="0"/>
          </p:cNvCxnSpPr>
          <p:nvPr/>
        </p:nvCxnSpPr>
        <p:spPr>
          <a:xfrm>
            <a:off x="6019800" y="3886200"/>
            <a:ext cx="0" cy="381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</p:cNvCxnSpPr>
          <p:nvPr/>
        </p:nvCxnSpPr>
        <p:spPr>
          <a:xfrm>
            <a:off x="4724400" y="3581400"/>
            <a:ext cx="2667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9" idx="0"/>
          </p:cNvCxnSpPr>
          <p:nvPr/>
        </p:nvCxnSpPr>
        <p:spPr>
          <a:xfrm>
            <a:off x="3695700" y="3886200"/>
            <a:ext cx="0" cy="381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14" idx="1"/>
          </p:cNvCxnSpPr>
          <p:nvPr/>
        </p:nvCxnSpPr>
        <p:spPr>
          <a:xfrm>
            <a:off x="2362200" y="35814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  <a:endCxn id="10" idx="0"/>
          </p:cNvCxnSpPr>
          <p:nvPr/>
        </p:nvCxnSpPr>
        <p:spPr>
          <a:xfrm>
            <a:off x="3695700" y="2286000"/>
            <a:ext cx="0" cy="381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  <a:endCxn id="11" idx="1"/>
          </p:cNvCxnSpPr>
          <p:nvPr/>
        </p:nvCxnSpPr>
        <p:spPr>
          <a:xfrm>
            <a:off x="4457700" y="2819400"/>
            <a:ext cx="30099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  <a:endCxn id="12" idx="1"/>
          </p:cNvCxnSpPr>
          <p:nvPr/>
        </p:nvCxnSpPr>
        <p:spPr>
          <a:xfrm>
            <a:off x="4724400" y="1981200"/>
            <a:ext cx="5334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3" idx="1"/>
          </p:cNvCxnSpPr>
          <p:nvPr/>
        </p:nvCxnSpPr>
        <p:spPr>
          <a:xfrm>
            <a:off x="6781800" y="1981200"/>
            <a:ext cx="685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11" idx="0"/>
          </p:cNvCxnSpPr>
          <p:nvPr/>
        </p:nvCxnSpPr>
        <p:spPr>
          <a:xfrm>
            <a:off x="8229600" y="2133600"/>
            <a:ext cx="0" cy="533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1"/>
          </p:cNvCxnSpPr>
          <p:nvPr/>
        </p:nvCxnSpPr>
        <p:spPr>
          <a:xfrm>
            <a:off x="2362200" y="19812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3"/>
            <a:endCxn id="7" idx="1"/>
          </p:cNvCxnSpPr>
          <p:nvPr/>
        </p:nvCxnSpPr>
        <p:spPr>
          <a:xfrm>
            <a:off x="2362200" y="914400"/>
            <a:ext cx="5715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" idx="0"/>
          </p:cNvCxnSpPr>
          <p:nvPr/>
        </p:nvCxnSpPr>
        <p:spPr>
          <a:xfrm>
            <a:off x="1333500" y="304800"/>
            <a:ext cx="0" cy="304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68435" y="1727284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3717471" y="2349542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717471" y="3949742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6019800" y="3949742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333500" y="3949742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333500" y="2349542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1333500" y="1320842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2325285" y="1727284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2362200" y="660484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362200" y="3334825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4668435" y="3334825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7019749" y="3334825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244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Jolly, David A</dc:creator>
  <cp:lastModifiedBy>Jolly, David A</cp:lastModifiedBy>
  <cp:revision>4</cp:revision>
  <dcterms:created xsi:type="dcterms:W3CDTF">2015-01-22T21:37:59Z</dcterms:created>
  <dcterms:modified xsi:type="dcterms:W3CDTF">2015-01-22T21:56:57Z</dcterms:modified>
</cp:coreProperties>
</file>