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68" r:id="rId2"/>
    <p:sldId id="256" r:id="rId3"/>
    <p:sldId id="257" r:id="rId4"/>
    <p:sldId id="266" r:id="rId5"/>
    <p:sldId id="304" r:id="rId6"/>
    <p:sldId id="305" r:id="rId7"/>
    <p:sldId id="264" r:id="rId8"/>
    <p:sldId id="259" r:id="rId9"/>
    <p:sldId id="306" r:id="rId10"/>
    <p:sldId id="307" r:id="rId11"/>
    <p:sldId id="308" r:id="rId12"/>
    <p:sldId id="281" r:id="rId13"/>
  </p:sldIdLst>
  <p:sldSz cx="9144000" cy="5143500" type="screen16x9"/>
  <p:notesSz cx="6858000" cy="9144000"/>
  <p:embeddedFontLst>
    <p:embeddedFont>
      <p:font typeface="Cabin" panose="020B0604020202020204" charset="0"/>
      <p:regular r:id="rId15"/>
      <p:bold r:id="rId16"/>
      <p:italic r:id="rId17"/>
      <p:boldItalic r:id="rId18"/>
    </p:embeddedFont>
    <p:embeddedFont>
      <p:font typeface="Libre Baskerville" panose="02000000000000000000" pitchFamily="2" charset="0"/>
      <p:regular r:id="rId19"/>
      <p:bold r:id="rId20"/>
      <p:italic r:id="rId21"/>
    </p:embeddedFont>
    <p:embeddedFont>
      <p:font typeface="Merriweather Black" panose="00000A00000000000000" pitchFamily="2" charset="0"/>
      <p:bold r:id="rId22"/>
      <p:boldItalic r:id="rId23"/>
    </p:embeddedFont>
    <p:embeddedFont>
      <p:font typeface="Nunito"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E93E"/>
    <a:srgbClr val="B6F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95FA2A-6692-4EE3-A9AF-74A9E2FB7BF0}">
  <a:tblStyle styleId="{D795FA2A-6692-4EE3-A9AF-74A9E2FB7B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0:11:22.921"/>
    </inkml:context>
    <inkml:brush xml:id="br0">
      <inkml:brushProperty name="width" value="0.05" units="cm"/>
      <inkml:brushProperty name="height" value="0.05" units="cm"/>
      <inkml:brushProperty name="color" value="#FFFFFF"/>
    </inkml:brush>
  </inkml:definitions>
  <inkml:trace contextRef="#ctx0" brushRef="#br0">401 0 24575,'-2'1'0,"0"0"0,0-1 0,1 1 0,-1 0 0,0 0 0,0 0 0,1 0 0,-1 0 0,1 0 0,-1 1 0,1-1 0,-1 1 0,1-1 0,0 1 0,0-1 0,0 1 0,0-1 0,-2 4 0,-2 3 0,-16 22 0,2 0 0,1 2 0,2 0 0,-22 60 0,-32 145 0,26-76 0,34-120 0,1 0 0,-3 50 0,-1 7 0,11-83 0,-4 20 0,3-32 0,0-23 0,-40-212 0,24 138-1365,0-1-5461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0:11:24.469"/>
    </inkml:context>
    <inkml:brush xml:id="br0">
      <inkml:brushProperty name="width" value="0.05" units="cm"/>
      <inkml:brushProperty name="height" value="0.05" units="cm"/>
      <inkml:brushProperty name="color" value="#FFFFFF"/>
    </inkml:brush>
  </inkml:definitions>
  <inkml:trace contextRef="#ctx0" brushRef="#br0">2221 311 24575,'-98'217'0,"-154"209"0,-29-16 0,262-382 0,-31 40 0,30-48 0,19-20 0,1 0 0,0 1 0,-1-1 0,1 0 0,-1 0 0,1 0 0,-1 1 0,1-1 0,0 0 0,-1 0 0,1 0 0,-1 0 0,1 0 0,-1 0 0,1 0 0,-1 0 0,1 0 0,-1 0 0,1 0 0,-1 0 0,1 0 0,-1 0 0,1 0 0,-1 0 0,1-1 0,-1 1 0,1 0 0,-2-3 0,1 1 0,0-1 0,0 1 0,0-1 0,0 0 0,0 0 0,1 1 0,-1-1 0,1 0 0,0 0 0,-1 1 0,1-1 0,1 0 0,-1 0 0,1-3 0,5-47 0,3 0 0,24-80 0,-21 88 0,13-51 0,211-833 0,-218 832 0,-21 74 0,3 23 0,-1 0 0,1-1 0,0 1 0,-1 0 0,1-1 0,0 1 0,-1 0 0,1-1 0,0 1 0,-1 0 0,1-1 0,-1 1 0,1 0 0,0 0 0,-1 0 0,1 0 0,-1-1 0,1 1 0,-1 0 0,1 0 0,-1 0 0,1 0 0,0 0 0,-1 0 0,1 0 0,-1 0 0,1 0 0,-1 0 0,1 1 0,-1-1 0,1 0 0,-1 0 0,-8 5 0,0 0 0,1 0 0,0 1 0,0 0 0,0 0 0,-10 12 0,-336 370-17,232-245-145,-776 841-680,685-757 791,180-189 51,26-29 0,0 0 0,0 0 0,-1-1 0,-1 0 0,1 0 0,-1-1 0,0 0 0,-14 8 0,22-15 0,0 0 0,0 1 0,0-1 0,0 0 0,1 0 0,-1 0 0,0 0 0,0 0 0,0 0 0,0-1 0,1 1 0,-1 0 0,0 0 0,0-1 0,1 1 0,-1 0 0,0-1 0,0 1 0,1 0 0,-1-1 0,0 1 0,1-1 0,-1 0 0,0 1 0,1-1 0,-1 1 0,1-1 0,-1 0 0,1 1 0,-1-1 0,1 0 0,0 0 0,-1 1 0,1-1 0,0 0 0,0 0 0,0 0 0,-1 1 0,1-1 0,0 0 0,0 0 0,0 0 0,0-1 0,-2-43 0,2 44 0,6-56 387,3 0 0,26-96 1,-12 64-478,3-4-365,4 1 0,44-92 0,-53 133-6371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0:11:54.297"/>
    </inkml:context>
    <inkml:brush xml:id="br0">
      <inkml:brushProperty name="width" value="0.05" units="cm"/>
      <inkml:brushProperty name="height" value="0.05" units="cm"/>
      <inkml:brushProperty name="color" value="#EAEAEA"/>
    </inkml:brush>
  </inkml:definitions>
  <inkml:trace contextRef="#ctx0" brushRef="#br0">2162 85 24575,'-2'39'0,"-1"0"0,-2 0 0,-11 43 0,-39 115 0,33-124 0,-9 30 0,-4-2 0,-5-1 0,-4-2 0,-68 111 0,92-184 0,19-28 0,9-16 0,39-63 0,67-90 0,-59 94 0,-46 63 0,23-31 0,-31 44 0,1 0 0,-1 0 0,0 0 0,1 1 0,-1-1 0,1 0 0,-1 1 0,1-1 0,0 1 0,-1 0 0,1 0 0,0-1 0,0 1 0,0 0 0,3 0 0,-5 2 0,0 1 0,1-1 0,-1 1 0,0 0 0,0-1 0,0 1 0,0-1 0,0 1 0,-1-1 0,1 1 0,0 0 0,-1-1 0,1 1 0,-1-1 0,1 1 0,-1-1 0,0 0 0,0 1 0,-1 1 0,-37 85 0,-3-2 0,-70 105 0,51-90 0,-550 920-595,552-929 595,58-90 0,0 0 0,-1-1 0,1 1 0,0-1 0,-1 1 0,1-1 0,0 1 0,-1-1 0,0 0 0,1 0 0,-1 0 0,-3 2 0,5-4 0,-1 1 0,1 0 0,0 0 0,-1 0 0,1 0 0,0 0 0,-1-1 0,1 1 0,0 0 0,-1 0 0,1-1 0,0 1 0,-1 0 0,1 0 0,0-1 0,0 1 0,-1 0 0,1-1 0,0 1 0,0 0 0,0-1 0,0 1 0,-1-1 0,1 1 0,0 0 0,0-1 0,0 1 0,0 0 0,0-1 0,0 1 0,0-1 0,0 1 0,0 0 0,0-1 0,0 1 0,0-1 0,11-58 0,26-47 0,94-187 0,-67 158 0,-1 0 0,199-459 0,-252 569 16,19-56 184,-26 74-169,-2 0 0,1 0 0,-1 0 0,0-1 1,0 1-1,-1-1 0,0 1 0,-1-9 0,0 15-28,1-1 0,0 0 0,-1 1 0,1-1 0,-1 1 0,0-1 0,1 1 1,-1-1-1,0 1 0,0 0 0,0-1 0,0 1 0,0 0 0,0 0 0,-1-1 0,1 1 0,0 0 0,0 0 0,-1 1 0,1-1 0,-1 0 0,1 0 1,-1 1-1,1-1 0,-1 0 0,1 1 0,-1 0 0,0-1 0,1 1 0,-1 0 0,1 0 0,-1 0 0,0 0 0,-3 0 0,-5 2-4,0-1-1,1 1 0,-1 1 1,-18 6-1,-34 20 2,2 2 0,0 2 0,-55 43 0,-185 141 0,-447 420 0,681-578 0,54-52 0,14-17 0,19-20 0,2 1 0,1 0 0,37-34 0,-11 11 0,113-119-64,293-321-499,-41-34 168,-397 500 395,-7 11 0,0 0 0,0-1 0,-2 0 0,0-1 0,-1 0 0,11-31 0,-23 38 0,-10 16 0,-11 17 23,2 0 0,0 2-1,2 0 1,-29 46 0,42-59 33,-370 609 780,363-594-820,-8 13-16,10-20 0,1 1 0,1 0 0,1 1 0,-11 35 0,21-57 0,0 0 0,0 1 0,-1-1 0,1 0 0,0 0 0,0 1 0,0-1 0,0 0 0,0 0 0,0 1 0,0-1 0,0 0 0,0 0 0,0 1 0,0-1 0,0 0 0,0 0 0,0 1 0,0-1 0,0 0 0,0 0 0,0 1 0,1-1 0,-1 0 0,0 0 0,0 1 0,0-1 0,0 0 0,1 0 0,-1 0 0,0 1 0,0-1 0,0 0 0,1 0 0,-1 0 0,0 0 0,0 0 0,0 1 0,1-1 0,-1 0 0,0 0 0,1 0 0,18-8 0,46-35 0,68-60 0,-94 71 0,811-710 0,-788 684 0,-51 51 0,-16 17 0,-62 80 0,-87 91 0,88-107 0,-325 348 0,371-400 0,-39 29 0,57-49 0,0 0 0,0-1 0,0 0 0,0 1 0,0-1 0,-1 0 0,1 0 0,0-1 0,-1 1 0,1 0 0,-5 0 0,7-1 0,-1 0 0,0 0 0,0 0 0,1-1 0,-1 1 0,0 0 0,1 0 0,-1 0 0,0-1 0,1 1 0,-1 0 0,0-1 0,1 1 0,-1-1 0,1 1 0,-1-1 0,1 1 0,-1-1 0,1 1 0,-1-1 0,1 1 0,-1-1 0,1 0 0,0 1 0,-1-1 0,1-1 0,-2-4 0,1 0 0,0 0 0,1 0 0,-1 0 0,1 0 0,0 0 0,1-1 0,1-9 0,9-44 0,2 2 0,27-76 0,56-117 0,-67 180 0,131-317 0,-148 361 0,-2-1 0,11-50 0,-20 76 0,-1-1 0,1 0 0,-1 0 0,1 0 0,-1 0 0,0-1 0,0 1 0,0 0 0,0 0 0,-1 0 0,1 0 0,-1 0 0,0 0 0,0 0 0,0 1 0,0-1 0,0 0 0,-1 0 0,1 1 0,-1-1 0,0 1 0,0-1 0,-2-2 0,0 4 0,1-1 0,-1 1 0,0-1 0,0 1 0,0 0 0,1 0 0,-1 1 0,0-1 0,0 1 0,0 0 0,0 0 0,0 0 0,0 1 0,0-1 0,0 1 0,0 0 0,-6 2 0,-18 5 0,1 2 0,-1 1 0,-40 22 0,-83 57 0,147-87 0,-445 309 0,74-47 0,367-259 0,-1-1 0,1 0 0,-1 0 0,-14 5 0,23-10 0,0 0 0,0 0 0,-1 1 0,1-1 0,0 0 0,0 0 0,0 0 0,-1 0 0,1 0 0,0 0 0,0 0 0,0 0 0,-1 0 0,1 0 0,0 0 0,0 0 0,0 0 0,-1 0 0,1 0 0,0 0 0,0 0 0,0-1 0,-1 1 0,1 0 0,0 0 0,0 0 0,0 0 0,0 0 0,0 0 0,-1 0 0,1-1 0,0 1 0,0 0 0,0 0 0,0 0 0,0 0 0,0-1 0,-1 1 0,1 0 0,0 0 0,0 0 0,0-1 0,0 1 0,0 0 0,0 0 0,0 0 0,0-1 0,0 1 0,0 0 0,9-18 0,19-17 0,2 1 0,1 2 0,38-31 0,-49 45 0,-16 14 0,84-78 0,3 5 0,143-93 0,-227 165 0,1 1 0,0 0 0,0 0 0,0 0 0,0 1 0,0 0 0,14-2 0,-21 5 0,0 0 0,0 0 0,0 0 0,0 0 0,0 0 0,0 0 0,-1 0 0,1 0 0,0 0 0,0 0 0,0 1 0,0-1 0,0 0 0,-1 1 0,1-1 0,0 0 0,0 1 0,-1-1 0,1 1 0,0-1 0,-1 1 0,1 0 0,0-1 0,-1 1 0,1 0 0,-1-1 0,1 1 0,-1 0 0,1 0 0,-1-1 0,0 1 0,1 0 0,-1 0 0,0 0 0,0-1 0,1 1 0,-1 0 0,0 0 0,0 0 0,0 0 0,0 0 0,0 0 0,0-1 0,0 1 0,-1 1 0,-4 19 0,-1-1 0,-1 0 0,-1-1 0,-1 0 0,0 0 0,-21 29 0,17-26 0,-211 351 0,181-288 0,42-83 0,0 0 0,0 0 0,0 0 0,1 0 0,-1 0 0,1 0 0,0 1 0,0-1 0,0 0 0,0 0 0,0 1 0,1 2 0,-1-4 0,0-1 0,0 1 0,1 0 0,-1-1 0,1 1 0,-1-1 0,0 1 0,1-1 0,-1 1 0,1-1 0,-1 1 0,1-1 0,0 1 0,-1-1 0,1 1 0,-1-1 0,1 0 0,0 0 0,-1 1 0,1-1 0,0 0 0,-1 0 0,1 0 0,0 1 0,-1-1 0,2 0 0,5-1 0,0 0 0,0 0 0,-1 0 0,1-1 0,0 0 0,0 0 0,6-4 0,40-17 0,-1-2 0,66-45 0,93-78 0,-114 78 0,88-62 0,173-160 0,-341 276 0,0 0 0,18-24 0,-31 25 0,-20 18 0,-20 17 0,0 2 0,2 2 0,-57 50 0,35-28 0,-1099 879-1086,1067-853 1086,-91 65 0,176-135 0,1 0 0,-1-1 0,0 1 0,1-1 0,-1 1 0,0-1 0,0 0 0,0 0 0,0-1 0,-4 2 0,6-2 0,1-1 0,-1 1 0,1 0 0,-1 0 0,1 0 0,0 0 0,-1-1 0,1 1 0,0 0 0,-1 0 0,1-1 0,0 1 0,-1 0 0,1 0 0,0-1 0,-1 1 0,1 0 0,0-1 0,0 1 0,0-1 0,-1 1 0,1 0 0,0-1 0,0 1 0,0-1 0,0 1 0,0 0 0,0-1 0,0 1 0,0-1 0,0 1 0,0-1 0,0 1 0,0 0 0,0-1 0,0 1 0,0-1 0,0 1 0,0-1 0,1 1 0,2-11 0,1 1 0,0 1 0,0-1 0,1 1 0,6-9 0,47-71-17,88-101 0,92-83 24,-12 14 201,-187 208 401,-39 51-602,0 0 1,0 0 0,0 0 0,-1 0 0,1 0 0,0 0 0,0 0 0,0 0 0,0 0 0,0 0 0,0 0 0,0 0 0,0 0-1,0 0 1,-1 0 0,1 0 0,0 0 0,0 0 0,0 0 0,0 0 0,0 0 0,0-1 0,0 1 0,0 0 0,0 0 0,0 0 0,0 0-1,-1 0 1,1 0 0,0 0 0,-27 27 43,-596 703-51,461-532 0,90-104 0,70-91 0,1-1 0,-1 1 0,0 0 0,1-1 0,-1 1 0,1 0 0,0 0 0,0 0 0,0 0 0,0 0 0,0 0 0,1 0 0,0 0 0,-1 1 0,1-1 0,1 5 0,-1-7 0,1 0 0,-1 0 0,1 0 0,-1 0 0,1-1 0,0 1 0,-1 0 0,1 0 0,0-1 0,-1 1 0,1-1 0,0 1 0,0-1 0,0 1 0,0-1 0,0 1 0,-1-1 0,1 0 0,0 1 0,2-1 0,38 0 0,-7-7 0,1-1 0,62-24 0,78-43 0,-155 66 0,509-256-495,-176 83 217,-289 155 278,-64 26 0,0 1 0,0 0 0,0 0 0,0 0 0,0 0 0,0-1 0,1 1 0,-1 0 0,0 0 0,0 0 0,0 0 0,0 0 0,0 0 0,1-1 0,-1 1 0,0 0 0,0 0 0,0 0 0,1 0 0,-1 0 0,0 0 0,0 0 0,0 0 0,1 0 0,-1 0 0,0 0 0,0 0 0,0 0 0,1 0 0,-1 0 0,0 0 0,0 0 0,0 0 0,1 0 0,-1 1 0,0-1 0,0 0 0,0 0 0,0 0 0,1 0 0,-1 0 0,0 0 0,0 0 0,0 1 0,0-1 0,0 0 0,0 0 0,1 0 0,-1 0 0,0 1 0,0-1 0,0 0 0,0 0 0,0 0 0,0 1 0,0-1 0,0 0 0,0 0 0,0 0 0,0 1 0,0-1 0,0 0 0,0 0 0,0 0 0,0 1 0,-26 26 0,-748 621 0,539-455 0,122-102 0,109-88 19,1 0-1,-1-1 1,1 1 0,-1 0 0,0-1 0,0 0-1,0 0 1,0 0 0,0-1 0,0 1 0,-8 1-1,12-4-11,0 1-1,-1-1 1,1 1 0,0 0-1,0-1 1,-1 1-1,1-1 1,0 1-1,0-1 1,0 1-1,0-1 1,0 1-1,0-1 1,0 1 0,0-1-1,0 0 1,0 1-1,0-1 1,0 1-1,0-1 1,0 1-1,1-1 1,-1 1-1,0 0 1,0-1 0,0 1-1,1-1 1,-1 1-1,0-1 1,1 1-1,-1-1 1,26-39 202,92-104-80,82-79-129,499-503-1456,-362 382 980,-191 186 476,-138 149 0,-1 0 0,0 0 0,-1 0 0,0-1 0,8-16 0,-14 26 0,0 0 0,0 0 0,0-1 0,0 1 0,0 0 0,0-1 0,0 1 0,0 0 0,0-1 0,0 1 0,0 0 0,0-1 0,0 1 0,0 0 0,0-1 0,0 1 0,0 0 0,-1 0 0,1-1 0,0 1 0,0 0 0,0-1 0,0 1 0,-1 0 0,1 0 0,0 0 0,0-1 0,0 1 0,-1 0 0,1 0 0,0 0 0,0-1 0,-1 1 0,1 0 0,0 0 0,-1 0 0,1 0 0,0 0 0,0 0 0,-1-1 0,1 1 0,0 0 0,-1 0 0,1 0 0,0 0 0,-1 0 0,1 0 0,0 0 0,-1 0 0,1 1 0,0-1 0,-1 0 0,1 0 0,0 0 0,-1 0 0,-45 21 0,-52 37 23,-96 77 1,-88 88-167,221-173 45,-629 560-565,561-479 1871,121-123-1165,1 0 0,0 1 0,1-1 1,0 1-1,0 0 0,-7 18 0,12-26-43,1-1 0,0 1 0,0-1 0,0 1 0,0-1 0,-1 1 0,1 0 0,0-1 0,0 1 0,0-1 0,0 1 0,0-1 0,1 1 0,-1 0 0,0-1 0,0 1 0,0-1 0,0 1 0,1-1 0,-1 1 0,0-1 0,0 1 0,1-1 0,-1 1 0,0-1 0,1 0 0,-1 1 0,1-1 0,0 1 0,23 0 0,-6-6 0,1-1 0,-1-1 0,1 0 0,20-13 0,80-50 0,-99 58 0,133-87 355,-4-6 1,182-169-1,-254 198-142,-58 53-213,-19 23 0,0 0 0,0 0 0,0 0 0,0 0 0,0 0 0,1 0 0,-1 0 0,0 0 0,0 0 0,0-1 0,0 1 0,0 0 0,0 0 0,1 0 0,-1 0 0,0 0 0,0 0 0,0-1 0,0 1 0,0 0 0,0 0 0,0 0 0,0 0 0,0 0 0,0-1 0,0 1 0,0 0 0,0 0 0,0 0 0,0 0 0,0 0 0,0-1 0,0 1 0,0 0 0,0 0 0,0 0 0,0 0 0,0-1 0,0 1 0,0 0 0,0 0 0,0 0 0,-1 0 0,1 0 0,0 0 0,0-1 0,0 1 0,0 0 0,0 0 0,0 0 0,0 0 0,-1 0 0,1 0 0,0 0 0,0 0 0,0 0 0,0 0 0,-1-1 0,-41 21 0,-762 490 0,762-482 0,21-12 0,50-31 0,-14 8 0,290-176-1365,-275 161-5461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0:12:09.134"/>
    </inkml:context>
    <inkml:brush xml:id="br0">
      <inkml:brushProperty name="width" value="0.35" units="cm"/>
      <inkml:brushProperty name="height" value="0.35" units="cm"/>
      <inkml:brushProperty name="color" value="#EAEAEA"/>
    </inkml:brush>
  </inkml:definitions>
  <inkml:trace contextRef="#ctx0" brushRef="#br0">2065 2026 24575,'1'-19'0,"1"0"0,1 0 0,0 0 0,10-29 0,1-5 0,39-146 0,18-96 0,-70 290 0,1-33 0,-3 37 0,1 0 0,-1 1 0,1-1 0,0 0 0,-1 0 0,0 0 0,1 0 0,-1 0 0,0 0 0,1 1 0,-1-1 0,0 0 0,0 1 0,0-1 0,1 0 0,-1 1 0,0-1 0,0 1 0,0-1 0,0 1 0,0 0 0,0-1 0,0 1 0,0 0 0,0 0 0,0 0 0,0 0 0,0 0 0,0 0 0,0 0 0,0 0 0,0 0 0,0 0 0,-1 0 0,0 1 0,-7 1 0,0 0 0,1 1 0,-1 0 0,1 0 0,-1 1 0,1 0 0,0 0 0,0 1 0,-7 6 0,-73 63 0,83-69 0,-351 372 0,28 34 0,226-281 0,32-43 0,68-85 0,0 1 0,0-1 0,0 0 0,0 0 0,0 1 0,0-1 0,-1-1 0,1 1 0,-1 0 0,1-1 0,-1 1 0,0-1 0,0 0 0,-4 2 0,6-3 0,0-1 0,0 1 0,1 0 0,-1-1 0,0 1 0,0 0 0,1-1 0,-1 1 0,0-1 0,1 1 0,-1-1 0,1 1 0,-1-1 0,0 1 0,1-1 0,-1 0 0,1 1 0,-1-1 0,1 0 0,0 0 0,-1 1 0,1-1 0,0 0 0,0 0 0,-1 0 0,1 1 0,0-1 0,0 0 0,0 0 0,0 0 0,0 1 0,0-2 0,0-12 0,0 1 0,1-1 0,1 1 0,0-1 0,4-13 0,76-223 0,-38 129 0,-39 107 0,0-2 0,-1 1 0,3-24 0,-6 39 0,-1-1 0,0 0 0,0 0 0,1 0 0,-1 0 0,0 0 0,0 0 0,0 1 0,0-1 0,0 0 0,0 0 0,0 0 0,0 0 0,0 0 0,-1 0 0,1 0 0,0 1 0,-1-1 0,1 0 0,0 0 0,-1 0 0,1 1 0,-1-1 0,1 0 0,-1 0 0,0 1 0,1-1 0,-1 0 0,1 1 0,-1-1 0,0 1 0,0-1 0,1 1 0,-1-1 0,0 1 0,0 0 0,0-1 0,0 1 0,1 0 0,-1-1 0,0 1 0,0 0 0,0 0 0,0 0 0,0 0 0,0 0 0,0 0 0,0 0 0,1 0 0,-1 1 0,0-1 0,0 0 0,0 0 0,0 1 0,-1 0 0,-7 3 0,1 0 0,-1 1 0,1 0 0,-10 8 0,-63 49 0,-131 134 0,-52 91 0,225-246 0,36-41 0,9-10 0,60-75 0,624-612 0,-596 609 0,3-7 0,-73 66 0,-22 19 0,-7 12 0,0 1 0,1-1 0,-1 1 0,0 0 0,1 0 0,0 0 0,0 1 0,-4 4 0,-202 191 0,-256 314 0,360-377 0,62-77 0,-74 78 0,101-124 0,17-13 0,-1 0 0,1 0 0,0 0 0,0 0 0,0 0 0,-1 0 0,1 0 0,0 0 0,0-1 0,-1 1 0,1 0 0,0 0 0,0 0 0,-1 0 0,1 0 0,0 0 0,0 0 0,0 0 0,-1-1 0,1 1 0,0 0 0,0 0 0,0 0 0,0 0 0,-1-1 0,1 1 0,0 0 0,0 0 0,0 0 0,0-1 0,0 1 0,0 0 0,0 0 0,0-1 0,0 1 0,-1 0 0,1 0 0,0 0 0,0-1 0,0 1 0,0 0 0,0 0 0,0-1 0,1 1 0,-1-1 0,1-9 0,1 0 0,0 0 0,1 0 0,0 1 0,6-15 0,59-123 0,153-246 0,-5 12 0,-209 366 0,0 0 0,0 0 0,-2 0 0,8-32 0,-13 45 0,1 1 0,-1-1 0,0 1 0,1-1 0,-1 1 0,0-1 0,0 1 0,0-1 0,0 1 0,0-1 0,-1 1 0,1-1 0,0 1 0,-1-1 0,1 1 0,-1-1 0,1 1 0,-1-1 0,0 1 0,0 0 0,1-1 0,-1 1 0,0 0 0,0 0 0,0 0 0,-1 0 0,1 0 0,0 0 0,0 0 0,0 0 0,-1 0 0,1 0 0,0 1 0,-1-1 0,1 1 0,-1-1 0,1 1 0,-1-1 0,1 1 0,-1 0 0,-1 0 0,-5 0 0,0 0 0,-1 1 0,1 0 0,0 0 0,0 1 0,-11 4 0,-42 18 0,0 3 0,2 2 0,2 3 0,-68 50 0,-52 28 0,174-109 0,-8 5 0,1 0 0,-2 0 0,1-1 0,-1-1 0,-14 4 0,24-8 0,0 1 0,0-1 0,0 0 0,0 1 0,0-1 0,0 0 0,0-1 0,0 1 0,0 0 0,0 0 0,0-1 0,0 1 0,0-1 0,0 0 0,0 0 0,0 1 0,0-1 0,1 0 0,-1-1 0,0 1 0,0 0 0,1 0 0,-1-1 0,1 1 0,0-1 0,-1 1 0,1-1 0,0 0 0,0 0 0,0 1 0,0-1 0,0 0 0,0 0 0,0 0 0,1 0 0,-1 0 0,1 0 0,-1-3 0,0-9 0,-1 0 0,2-1 0,0 1 0,1-1 0,1 1 0,5-25 0,14-55 3,56-150 1,57-86-77,-115 285 39,46-106-211,50-121-14,-109 259 259,-1 0 0,-1-1 0,0 0 0,3-23 0,-7 37 0,0-1 0,0 1 0,0-1 0,0 1 0,0-1 0,0 0 0,0 1 0,0-1 0,0 1 0,0-1 0,0 1 0,0-1 0,0 1 0,0-1 0,-1 1 0,1-1 0,0 1 0,0-1 0,0 1 0,-1-1 0,1 1 0,0-1 0,-1 1 0,1 0 0,-1-1 0,1 1 0,0 0 0,-1-1 0,1 1 0,-1 0 0,1-1 0,-1 1 0,1 0 0,-1 0 0,1-1 0,-1 1 0,1 0 0,-1 0 0,1 0 0,-1 0 0,1 0 0,-1 0 0,1 0 0,-1 0 0,1 0 0,-1 0 0,1 0 0,-1 0 0,1 0 0,-1 0 0,0 1 0,1-1 0,-1 0 0,1 0 0,0 1 0,-1-1 0,1 0 0,-1 0 0,1 1 0,-1-1 0,0 1 0,-16 12 0,0 1 0,0 1 0,2 0 0,0 2 0,-19 24 0,24-29 0,-156 210 504,162-213-416,10-11-76,27-20-12,-1-1 0,-1-2 0,-1-2 0,29-33 0,-7 10 0,-10 8 0,97-85 0,-139 126 0,41-27 0,-40 28 0,-1-1 0,1 1 0,0 0 0,-1-1 0,1 1 0,-1 0 0,1 0 0,-1 0 0,1-1 0,0 1 0,-1 0 0,1 0 0,0 0 0,-1 0 0,1 0 0,-1 0 0,1 0 0,0 1 0,-1-1 0,1 0 0,-1 0 0,1 0 0,0 1 0,0-1 0,-1 1 0,1 0 0,-1 0 0,0 0 0,1 0 0,-1 0 0,0 0 0,0 0 0,0 1 0,0-1 0,0 0 0,0 0 0,0 0 0,0 0 0,0 0 0,0 0 0,0 0 0,-1 0 0,1 0 0,-1 2 0,-13 33 0,0-1 0,-3-1 0,-32 52 0,19-35 0,-49 87 0,-366 679 0,437-803 0,1 1 0,1 1 0,0-1 0,-5 24 0,11-37 0,-1 0 0,1-1 0,-1 1 0,1 0 0,0 0 0,0 0 0,0 0 0,0 0 0,0-1 0,0 1 0,1 0 0,-1 0 0,1 0 0,-1-1 0,1 1 0,0 0 0,-1 0 0,1-1 0,0 1 0,0-1 0,0 1 0,0-1 0,1 1 0,-1-1 0,0 1 0,1-1 0,-1 0 0,0 0 0,1 0 0,0 0 0,-1 0 0,1 0 0,-1 0 0,1 0 0,0-1 0,0 1 0,0-1 0,-1 1 0,1-1 0,0 0 0,3 0 0,7 0 0,-1 0 0,1-1 0,0 0 0,-1-1 0,1-1 0,14-4 0,41-17 0,66-34 0,151-80-164,1086-587-1377,-1147 605 1580,-82 51-39,-137 67 0,-1 1 0,1 0 0,0-1 0,0 2 0,0-1 0,0 0 0,0 1 0,0 0 0,5 0 0,-8 0 0,0 0 0,-1 0 0,1 0 0,0 1 0,0-1 0,-1 0 0,1 0 0,0 1 0,-1-1 0,1 1 0,-1-1 0,1 0 0,0 1 0,-1-1 0,1 1 0,-1-1 0,1 1 0,-1 0 0,0-1 0,1 1 0,-1-1 0,1 1 0,-1 0 0,0-1 0,0 1 0,1 0 0,-1 0 0,0-1 0,0 1 0,0 1 0,-1 5 0,0 1 0,0-1 0,-1 1 0,0-1 0,-1 0 0,1 0 0,-1 0 0,-7 10 0,-74 134-13,-135 184-1,133-210-99,23-33 73,-304 457 485,30 14 45,336-562-490,-16 39 0,17-40 0,0 1 0,0-1 0,0 1 0,-1-1 0,1 0 0,0 1 0,0-1 0,0 0 0,0 1 0,0-1 0,1 0 0,-1 1 0,0-1 0,0 0 0,0 1 0,0-1 0,0 0 0,0 1 0,0-1 0,1 0 0,-1 1 0,0-1 0,0 0 0,0 0 0,1 1 0,-1-1 0,0 0 0,1 0 0,-1 1 0,0-1 0,0 0 0,1 0 0,-1 0 0,1 1 0,23-8 0,2-8 106,-1-2 0,0 0 1,-2-2-1,35-35 1,-10 11 120,399-359-75,-363 330-152,-66 63 0,-18 9 0,0 0 0,1 0 0,-1 0 0,0 0 0,0 1 0,0-1 0,0 0 0,1 0 0,-1 1 0,0-1 0,0 0 0,0 0 0,0 0 0,0 1 0,1-1 0,-1 0 0,0 1 0,0-1 0,0 0 0,0 0 0,0 1 0,0-1 0,0 0 0,0 0 0,0 1 0,0-1 0,0 0 0,0 0 0,0 1 0,0-1 0,-1 0 0,1 1 0,0-1 0,0 0 0,0 0 0,0 0 0,0 1 0,-1-1 0,1 0 0,0 0 0,0 1 0,-15 27 0,0 0 0,-2-1 0,0 0 0,-24 25 0,6-5 0,-455 584 0,424-551 0,59-77 0,15-21 0,31-48 0,87-123 0,65-83-164,456-505-889,58 56 245,-946 932 808,234-205 0,-875 692-605,-59-73-1,786-533 638,-351 197 906,502-286-870,0-1 0,0 1 0,-1-1-1,0 0 1,1 0 0,-1 0-1,0 0 1,0-1 0,0 0 0,-10 1-1,15-2-61,0-1 0,0 0 0,0 1-1,0-1 1,0 1 0,0-1 0,0 1 0,0-1-1,0 0 1,0 1 0,0-1 0,0 1 0,0-1-1,0 1 1,0-1 0,0 1 0,1-1 0,-1 0-1,0 1 1,0-1 0,1 1 0,-1 0 0,0-1-1,1 1 1,-1-1 0,1 1 0,0-1 0,27-34 8,79-75-22,170-133 1,-162 146-69,-103 86 54,484-429-245,-482 426 503,0 1 1,18-25-1,-32 38-232,0 0 0,1 0 0,-1 0 0,0 0 0,0 0 0,0-1-1,0 1 1,0 0 0,0 0 0,1 0 0,-1 0 0,0 0 0,0 0 0,0-1 0,0 1 0,0 0 0,0 0 0,0 0 0,0 0-1,0-1 1,0 1 0,1 0 0,-1 0 0,0 0 0,0 0 0,0-1 0,0 1 0,0 0 0,0 0 0,0 0 0,0-1 0,-1 1-1,1 0 1,0 0 0,0 0 0,0 0 0,0-1 0,0 1 0,0 0 0,0 0 0,0 0 0,0 0 0,0 0 0,-1-1 0,1 1-1,0 0 1,0 0 0,0 0 0,0 0 0,0 0 0,-1 0 0,1 0 0,0 0 0,0-1 0,0 1 0,0 0 0,-1 0 0,1 0-1,0 0 1,0 0 0,0 0 0,0 0 0,-1 0 0,-23 10 124,-42 34-103,-117 99 0,142-108-21,-958 853-674,964-856 748,21-25-60,17-15-19,1 0 0,-1 0 1,1 0-1,1 0 0,0 1 1,6-9-1,109-156 1,69-105 0,365-584-1242,-71-41 286,-437 804 963,57-179 1,-99 267-8,-1-1 0,-1 0 0,0 0 0,-1 0 0,1-15 0,-2 24 0,-1 0 0,1 0 0,0 0 0,-1 0 0,1 0 0,-1 0 0,1 1 0,-1-1 0,0 0 0,1 0 0,-1 1 0,0-1 0,0 1 0,-1-1 0,1 0 0,0 1 0,0 0 0,-1-1 0,1 1 0,-1 0 0,1 0 0,-1 0 0,0 0 0,1 0 0,-1 0 0,0 0 0,1 1 0,-1-1 0,0 1 0,0-1 0,0 1 0,0-1 0,0 1 0,0 0 0,1 0 0,-4 0 0,-8 1 29,0 0 0,0 1 0,1 0 0,-1 1 0,1 0 0,0 1 1,-17 8-1,-90 47 633,106-52-574,-399 251 1144,22 33-333,356-263-760,25-20-130,-1 1 0,0-1 0,0-1 1,0 0-1,-1 0 0,0-1 0,0 0 0,-1-1 0,-16 5 0,25-9-9,0-1 0,-1 0 0,1 0 0,0-1 0,0 1 0,0-1 0,0 1 0,0-1 0,0 0 0,0 0 0,0 0 0,1 0 0,-1-1 0,0 1 0,0-1 0,1 0 0,-1 0 0,1 0 0,0 0 0,0 0 0,-1 0 0,1-1 0,1 1 0,-1-1 0,0 1 0,1-1 0,-3-5 0,-4-8 0,1 0 0,1 0 0,-7-30 0,9 28 0,-38-127 0,34 130 0,2 18 0,-1 29 0,7-29 0,-23 291 0,17-175 0,-24 145 0,30-264 0,-9 36 0,9-35 0,0 1 0,0-1 0,-1 0 0,1 1 0,-1-1 0,1 0 0,-1 0 0,1 1 0,-1-1 0,0 0 0,1 0 0,-1 0 0,0 0 0,0 0 0,0 0 0,0 0 0,0 0 0,0 0 0,-1 1 0,1-3 0,0 1 0,1-1 0,-1 1 0,1-1 0,-1 0 0,0 1 0,1-1 0,0 0 0,-1 1 0,1-1 0,-1 0 0,1 1 0,0-1 0,0 0 0,-1 0 0,1 0 0,0 1 0,0-1 0,0 0 0,0 0 0,0 0 0,0 1 0,0-1 0,0 0 0,0 0 0,0 1 0,1-3 0,0-15 0,1-1 0,1 1 0,1-1 0,0 1 0,2 0 0,11-26 0,56-104 0,-67 138 0,37-70 0,3 3 0,4 1 0,4 3 0,76-82 0,-128 152 0,3-2 0,0 0 0,0 0 0,0 1 0,1-1 0,0 1 0,9-5 0,-14 9 0,1-1 0,-1 1 0,1-1 0,-1 1 0,1 0 0,-1 0 0,1-1 0,0 1 0,-1 1 0,1-1 0,-1 0 0,1 0 0,-1 0 0,1 1 0,-1-1 0,1 1 0,-1-1 0,1 1 0,-1 0 0,0-1 0,1 1 0,-1 0 0,0 0 0,0 0 0,1 0 0,-1 0 0,0 0 0,0 0 0,0 0 0,0 1 0,-1-1 0,1 0 0,0 1 0,0-1 0,-1 1 0,1 1 0,6 10 0,-2 0 0,0 1 0,-1-1 0,0 1 0,-1 1 0,0-1 0,0 17 0,1 119 0,-10-28-76,-6 0-1,-5-1 1,-5-1-1,-63 199 1,31-164-52,-7-2 1,-160 287-1,173-355 128,-4-4 0,-3-1 0,-68 74 0,118-148 0,0 0 0,-1-1 0,1 0 0,-1 0 0,0 0 0,-8 4 0,13-9 0,1 0 0,0 1 0,-1-1 0,1 0 0,-1 0 0,1 0 0,-1 0 0,1 0 0,-1 1 0,1-1 0,0 0 0,-1 0 0,1 0 0,-1 0 0,1 0 0,-1-1 0,1 1 0,-1 0 0,1 0 0,0 0 0,-1 0 0,1 0 0,-1-1 0,1 1 0,0 0 0,-1 0 0,1-1 0,-1 1 0,1 0 0,0 0 0,-1-1 0,1 1 0,0 0 0,0-1 0,-1 1 0,1-1 0,0 1 0,0 0 0,0-1 0,-1 1 0,1-1 0,0 1 0,0-1 0,0 1 0,0 0 0,0-1 0,0 1 0,0-1 0,0 1 0,0-1 0,0 1 0,0-1 0,0 1 0,0 0 0,0-1 0,0 1 0,1-1 0,-1 1 0,0-1 0,0 1 0,0 0 0,1-1 0,-1 0 0,3-8 0,1-1 0,0 1 0,0 0 0,1 0 0,0 1 0,0-1 0,1 1 0,0 0 0,11-11 0,80-71 0,-91 85 0,102-82-48,3 5 0,4 4 0,173-85 0,-126 84-16,4 8 0,200-58 0,-309 112 64,94-14 0,-136 29 0,0 0 0,1 1 0,-1 1 0,1 0 0,19 4 0,-33-4 0,1 0 0,0 1 0,0-1 0,-1 1 0,1 0 0,0 0 0,-1 0 0,1 1 0,-1-1 0,0 0 0,1 1 0,-1 0 0,0-1 0,0 1 0,0 0 0,0 0 0,0 0 0,0 0 0,-1 1 0,1-1 0,-1 0 0,1 1 0,-1-1 0,0 1 0,0-1 0,0 1 0,0 0 0,-1 0 0,1-1 0,-1 1 0,1 0 0,-1 0 0,0 4 0,-2 5 0,0 0 0,0-1 0,-1 1 0,0-1 0,-1 0 0,-1 0 0,0 0 0,0-1 0,-1 1 0,-7 9 0,-83 105 0,91-118 0,-94 105 0,-171 149 0,-140 78 0,231-195 0,117-94 847,294-222-517,106-82-358,-283 208 28,-47 41 0,-11 13 0,-57 78 0,-102 114 0,88-112 0,-67 72 0,223-261 5,4 4-1,120-103 0,218-146-465,-395 324 425,99-71-20,-108 79 57,1 2-1,0 0 1,46-17-1,-64 28 0,1 0 0,-1-1 0,1 1 0,-1 1 0,1-1 0,0 0 0,-1 1 0,1 0 0,0 0 0,0 0 0,-1 0 0,1 0 0,0 1 0,-1 0 0,7 2 0,-8-2 0,0 0 0,-1 0 0,1 0 0,-1 1 0,1-1 0,-1 0 0,0 1 0,0-1 0,1 1 0,-1 0 0,0-1 0,0 1 0,-1 0 0,1 0 0,0-1 0,-1 1 0,1 0 0,-1 0 0,1 0 0,-1 0 0,0 3 0,0 6 0,0 1 0,-2 0 0,1-1 0,-1 1 0,-1-1 0,0 0 0,-1 1 0,-6 12 0,-120 223 129,84-168 76,-39 92-1,82-165-204,1-1 0,0 0 0,0 1 0,0-1 0,1 1 0,0-1 0,0 1 0,1 0 0,-1 5 0,1-10 0,0 0 0,1-1 0,-1 1 0,0 0 0,0 0 0,1-1 0,-1 1 0,0 0 0,1-1 0,-1 1 0,1 0 0,-1-1 0,1 1 0,-1-1 0,1 1 0,-1-1 0,1 1 0,-1-1 0,1 1 0,0-1 0,-1 0 0,1 1 0,0-1 0,-1 0 0,1 0 0,0 1 0,1-1 0,2 0 0,-1 0 0,1 0 0,-1 0 0,1 0 0,-1-1 0,1 0 0,-1 0 0,1 0 0,5-2 0,27-13 0,-1-2 0,38-25 0,177-124 0,129-96-164,-330 228 142,2477-1687-3338,-2408 1649 3360,-1222 961-583,210-158 388,848-695 604,-52 30 1,91-61-310,-1 1 1,0-1-1,0 0 0,0-1 0,-1 0 1,1 0-1,-11 1 0,18-4-82,0 0 0,0 1 1,0-1-1,0-1 0,0 1 0,0 0 0,0 0 0,0 0 0,0 0 0,1-1 0,-1 1 1,0 0-1,0-1 0,0 1 0,0-1 0,0 1 0,1-1 0,-1 1 0,0-1 0,0 0 1,1 1-1,-1-1 0,0 0 0,1 1 0,-1-1 0,0-1 0,0-1 27,0 0-1,1 0 1,-1 0-1,1 0 0,0 0 1,0 0-1,0 0 1,0 0-1,0-1 1,0 1-1,1 0 1,1-5-1,6-22 72,2 0 1,1 1-1,26-49 1,62-95-86,217-285-656,32 21 503,-253 313 794,-75 84-490,-20 40-180,0-1 0,1 1 0,-1-1 0,0 0 1,0 1-1,0-1 0,0 0 0,0 1 0,0-1 0,0 0 0,0 0 0,0 1 0,0-1 0,0 0 0,0 1 0,0-1 0,-1 0 0,1 1 0,0-1 1,0 1-1,-1-1 0,1 0 0,0 1 0,-1-1 0,1 1 0,-1-1 0,1 1 0,-2-1 0,-2 0-1,0 0-1,0 1 0,0 0 1,-1 0-1,1 0 1,0 1-1,0-1 1,-1 1-1,1 0 1,0 0-1,0 0 1,0 1-1,0 0 1,-4 2-1,-95 41 0,-96 61 0,141-74 0,-955 520-826,842-465 980,159-81-66,0 0 0,-1-1 0,1-1 0,-1 0 0,0-1 0,-14 2 0,26-5-85,0 1-1,0-1 1,0 0 0,0 0 0,0 0-1,0 0 1,0 0 0,0-1 0,0 1-1,1 0 1,-1 0 0,0-1 0,0 1-1,0 0 1,0-1 0,1 1 0,-1-1-1,0 1 1,0-1 0,1 1 0,-1-1-1,0 0 1,1 1 0,-1-1 0,0 0-1,1 1 1,-1-1 0,1 0 0,-1 0-1,1 0 1,0 1 0,-1-1 0,1 0-1,0 0 1,0 0 0,-1 0 0,1 0-1,0 0 1,0 1 0,0-1 0,0 0-1,0 0 1,0 0 0,0 0 0,1 0-1,-1 0 1,0 0 0,0 0 0,1 1-1,-1-1 1,1 0 0,-1 0 0,0 0-1,1 1 1,0-2 0,8-15-3,1-1 0,1 2 0,1 0 0,17-20 0,73-76-160,4 4 0,4 5 0,6 6 1,228-151-1,-183 156 299,-158 91-129,9-5 76,1 0 1,-1 1-1,1 0 0,20-3 0,-31 7-80,-1 1 0,1-1-1,0 1 1,-1 0-1,1 0 1,0 0 0,-1 0-1,1 0 1,0 0-1,-1 0 1,1 1 0,0-1-1,-1 0 1,1 1-1,-1 0 1,1-1-1,-1 1 1,1 0 0,-1 0-1,1 0 1,-1 0-1,0 0 1,0 0 0,1 0-1,-1 0 1,0 0-1,0 1 1,0-1 0,0 0-1,0 1 1,0-1-1,-1 1 1,1-1-1,0 1 1,-1-1 0,1 1-1,-1 0 1,0-1-1,1 1 1,-1 0 0,0-1-1,0 1 1,0 0-1,0 1 1,-1 12-6,0-1 0,-1 0 0,-1 1 0,0-1 0,-1 0 0,-10 24 0,-46 94 0,50-112 0,-119 220 0,-11-6 0,-249 319 0,300-441 0,63-82 2,26-31-2,0 1-1,0 0 1,0 0 0,0 0 0,0 0 0,0 0 0,0 0 0,0 0 0,0 0 0,0 0-1,-1 0 1,1 0 0,0-1 0,0 1 0,0 0 0,0 0 0,0 0 0,0 0 0,0 0-1,0 0 1,0 0 0,-1 0 0,1 0 0,0 0 0,0 0 0,0 0 0,0 0 0,0 0-1,38-54 142,42-41 228,148-136 0,118-69-898,-306 266 440,272-228-26,-267 221 115,-42 37 0,-11 8 0,-74 63 0,-699 674 0,685-648 0,54-60 201,42-33-198,0 0 0,0 0 0,0 0 0,0 0 0,0-1 0,0 1 0,0 0 0,0 0 0,0 0 0,0 0 0,0 0 0,0 0 0,0-1 0,-1 1 0,1 0 0,0 0 0,0 0 0,0 0 0,0 0 0,0 0 0,0 0 0,0-1-1,0 1 1,0 0 0,0 0 0,0 0 0,-1 0 0,1 0 0,0 0 0,0 0 0,0 0 0,0 0 0,0 0 0,0 0 0,-1 0 0,1 0 0,0 0 0,0 0 0,0 0 0,0 0 0,0 0 0,0 0 0,-1 0 0,1 0 0,0 0 0,0 0 0,0 0 0,0 0 0,0 0 0,0 0 0,-1 0 0,1 0 0,0 0 0,0 0-1,0 0 1,0 0 0,0 0 0,0 0 0,0 1 0,0-1 0,-1 0 0,1 0 0,18-26 184,127-139-129,313-276-1,-366 360-57,163-111 0,-247 187 0,0 0 0,0 0 0,1 1 0,-1 0 0,1 1 0,0 0 0,0 0 0,10-1 0,-17 3 0,-1 1 0,1 0 0,-1 0 0,1 1 0,-1-1 0,1 0 0,-1 0 0,0 1 0,1-1 0,-1 1 0,1-1 0,-1 1 0,0 0 0,1-1 0,-1 1 0,0 0 0,0 0 0,1 0 0,-1 0 0,2 2 0,-2 0 0,1 0 0,-1 0 0,1 0 0,-1 0 0,0 1 0,0-1 0,0 0 0,0 0 0,-1 1 0,0-1 0,1 1 0,-1 5 0,-2 16 0,0 0 0,-2 0 0,0 0 0,-12 33 0,-42 111 0,50-146 0,-248 576 0,117-289 0,82-165 0,54-137 0,1 0 0,0 0 0,0 1 0,0-1 0,1 1 0,1-1 0,0 14 0,0-21 0,0 1 0,0-1 0,0 0 0,1 0 0,-1 0 0,1 0 0,-1 0 0,0 0 0,1 0 0,0 0 0,-1 0 0,1-1 0,-1 1 0,1 0 0,0 0 0,0 0 0,0-1 0,-1 1 0,1 0 0,0-1 0,0 1 0,0-1 0,0 1 0,2 0 0,0-1 0,0 1 0,0-1 0,0 0 0,0 0 0,-1-1 0,1 1 0,0-1 0,0 1 0,0-1 0,0 0 0,0 0 0,-1 0 0,6-3 0,26-16 0,60-46 0,-90 63 0,1745-1134-1711,-1738 1134 1711,-17 12 0,-33 32 0,24-26 0,-139 143-5,-259 249-153,41-87-311,-547 363 1,781-598 1225,134-83-707,0 0 0,0 0 0,0 0-1,0-1 1,0 1 0,0-1 0,0 0 0,-8 1-1,11-2-45,1 0 1,-1 0-1,1 0 0,-1 0 0,1-1 0,-1 1 0,1 0 0,0 0 0,-1 0 1,1 0-1,-1-1 0,1 1 0,0 0 0,-1 0 0,1-1 0,-1 1 1,1 0-1,0-1 0,0 1 0,-1 0 0,1-1 0,0 1 0,0-1 0,-1 1 1,1 0-1,0-1 0,0 1 0,0-1 0,0 1 0,-1-1 0,1 1 0,0-1 1,0 1-1,0 0 0,0-1 0,0 1 0,0-1 0,0 1 0,0-1 1,1 1-1,-1-1 0,0 1 0,0-1 0,4-10 2,1 1 1,0 0-1,0 0 0,1 0 1,0 1-1,8-10 0,33-39-6,65-63 1,169-144-165,117-91-656,1196-954-2743,-1548 1275 3502,55-32-1,-100 65 62,1 1 0,0 0 0,0 0 0,-1 1 0,1-1 0,0 0 0,0 1 0,0-1 0,0 1 0,0-1 0,0 1 0,3 0 0,-4 0 0,-1 0 0,0 1 0,1-1 0,-1 0 0,0 1 0,1-1 0,-1 1 0,0-1 0,0 0 0,0 1 0,1-1 0,-1 1 0,0-1 0,0 1 0,0-1 0,0 0 0,0 1 0,0-1 0,0 1 0,0-1 0,0 1 0,0-1 0,0 1 0,0-1 0,0 1 0,0-1 0,0 0 0,-1 1 0,1-1 0,0 1 0,0-1 0,0 0 0,-1 1 0,1-1 0,0 1 0,-1-1 0,1 0 0,-1 1 0,-11 18 0,-1-1 0,-1 0 0,-22 20 0,-395 361 364,-41-33 716,-187 87-4,561-395-93,98-58-964,-1 0 0,1 1 0,-1-1 0,0 1 0,1-1 1,-1 0-1,1 0 0,-1 1 0,0-1 0,1 0 0,-1 0 0,0 0 1,1 0-1,-1 0 0,0 0 0,1 0 0,-1 0 0,0 0 0,1 0 0,-1 0 1,0 0-1,1 0 0,-1-1 0,0 1 0,8-19 381,76-84 0,535-592-1151,-475 538 666,-14 10 249,-120 137-28,0 0 0,-1-1 0,-1-1 0,11-19 0,-17 31-133,-1-1 0,0 1 1,0 0-1,0 0 0,0 0 0,0-1 1,0 1-1,0 0 0,0 0 0,0 0 1,0-1-1,0 1 0,0 0 1,0 0-1,0 0 0,0-1 0,0 1 1,0 0-1,0 0 0,0 0 1,0-1-1,0 1 0,0 0 0,0 0 1,0 0-1,0-1 0,0 1 0,0 0 1,0 0-1,-1 0 0,1 0 1,0-1-1,0 1 0,0 0 0,0 0 1,0 0-1,-1 0 0,1 0 0,0 0 1,0-1-1,0 1 0,-1 0 1,1 0-1,0 0 0,0 0 0,0 0 1,-1 0-1,1 0 0,0 0 0,0 0 1,0 0-1,-1 0 0,1 0 1,0 0-1,0 0 0,0 0 0,-1 0 1,1 0-1,-24 13 70,-123 112-29,54-42-46,-131 105 2,-308 277 0,509-442 80,21-16 118,44-36 318,164-137-437,272-282 0,-420 381-79,-51 56 0,-14 14 0,-20 20 0,-29 31 0,3 2 0,-78 105 0,100-110 0,29-39 0,10-12 0,8-10 0,0-1 0,-1-1 0,0 0 0,-1 0 0,14-17 0,4-3 0,104-104 0,48-45 0,-173 170 0,1 1 0,1 0 0,18-10 0,-13 16 0,-18 4 0,1 0 0,-1 1 0,1-1 0,-1 0 0,0 0 0,1 1 0,-1-1 0,0 1 0,1-1 0,-1 0 0,0 1 0,1-1 0,-1 1 0,0-1 0,0 1 0,0-1 0,1 0 0,-1 1 0,0-1 0,0 1 0,0-1 0,0 1 0,0-1 0,0 1 0,0-1 0,0 1 0,0 0 0,-1 9 0,0-1 0,-1 0 0,0 0 0,0 0 0,-1 0 0,-1 0 0,-7 14 0,-42 72 0,30-58 0,-555 828-749,331-511 756,234-337-7,1 1 0,-15 31 0,27-49 0,0 1 0,0-1 0,-1 0 0,1 0 0,0 1 0,0-1 0,0 0 0,0 1 0,0-1 0,-1 0 0,1 1 0,0-1 0,0 0 0,0 1 0,0-1 0,0 1 0,0-1 0,0 0 0,0 1 0,0-1 0,0 0 0,0 1 0,1-1 0,-1 0 0,0 1 0,0-1 0,0 0 0,0 1 0,0-1 0,1 0 0,-1 0 0,0 1 0,0-1 0,0 0 0,1 0 0,-1 1 0,0-1 0,1 0 0,-1 0 0,1 1 0,21-11 0,5-10 0,-1-2 0,27-29 0,141-151 0,208-189-1061,750-564 1,-976 831 1499,-167 118-421,0-1 1,0 2 0,0-1 0,1 1 0,11-3 0,-21 8-20,0 0 1,1 0 0,-1 0 0,0 1 0,0-1 0,0 0 0,1 0 0,-1 0 0,0 1-1,0-1 1,0 0 0,0 0 0,0 1 0,1-1 0,-1 0 0,0 0 0,0 1 0,0-1 0,0 0-1,0 1 1,0-1 0,0 0 0,0 0 0,0 1 0,0-1 0,0 0 0,0 1 0,0-1-1,0 0 1,0 0 0,0 1 0,0-1 0,0 0 0,-1 0 0,1 1 0,0-1 0,0 0-1,0 0 1,0 1 0,-1-1 0,1 0 0,0 0 0,0 1 0,0-1 0,-1 0 0,1 0 0,0 0-1,0 0 1,-1 1 0,-27 37 2,-390 409-44,315-345-79,-825 775-718,781-756 1658,135-111-649,-1-1 1,1 0-1,-2-1 1,-21 11-1,34-19-163,1 0 0,-1 1 0,1-1 0,-1 0 0,0 0 0,1 0 0,-1 0 0,1 1 0,-1-1 0,0 0 0,1 0 0,-1 0 0,0 0 0,1 0 0,-1-1 0,1 1 0,-1 0 0,0 0 0,1 0 0,-1 0 0,1-1 0,-1 1 0,1 0 0,-1-1 0,1 1 0,-1 0 0,1-1 0,-1 1 0,0-1 0,1 0-1,-1-1-1,1 1 1,0 0-1,0-1 1,-1 1-1,1-1 1,0 1-1,0-1 0,1 1 1,-1 0-1,0-1 1,0 1-1,1-1 1,-1 1-1,1-3 1,9-18 2,0 1 0,1-1 1,22-30-1,15-18-8,56-62 0,108-96-793,412-340-1,-294 308 642,-227 188 595,141-75 1,-221 135-342,0 1 1,38-13-1,-59 23-100,0 1 0,0-1 0,0 0 0,0 1 0,0 0 0,0-1 0,0 1 0,0 0 0,0 0 0,0 0 0,0 1 0,0-1 0,0 0 0,0 1 0,0-1-1,3 2 1,-4-1-1,0-1-1,0 1 0,-1 0 0,1 0 1,0 0-1,-1-1 0,1 1 0,-1 0 1,1 0-1,-1 0 0,1 0 0,-1 0 1,0 0-1,1 0 0,-1 0 0,0 0 1,0 0-1,0 0 0,0 0 0,0 0 0,0 1 1,0 0-1,-2 9-1,0 0 1,-1 0-1,-1 0 0,-9 19 1,13-29 0,-55 110 0,-106 157 0,-329 411 336,-56-37 1,473-557-337,57-61 0,16-24 0,0 0 0,0 1 0,0-1 0,0 0 0,0 0 0,0 0 0,0 0 0,0 0 0,0 1 0,0-1 0,0 0 0,0 0 0,0 0 0,0 0 0,0 0 0,1 1 0,-1-1 0,0 0 0,0 0 0,0 0 0,0 0 0,0 0 0,0 0 0,0 0 0,0 1 0,0-1 0,1 0 0,-1 0 0,0 0 0,0 0 0,0 0 0,0 0 0,0 0 0,0 0 0,1 0 0,-1 0 0,0 0 0,0 0 0,0 0 0,0 0 0,0 0 0,1 0 0,-1 0 0,0 0 0,0 0 0,0 0 0,0 0 0,0 0 0,1 0 0,-1 0 0,0 0 0,0 0 0,0 0 0,0 0 0,0 0 0,0 0 0,1 0 0,-1 0 0,0 0 0,0 0 0,0-1 0,0 1 0,0 0 0,0 0 0,0 0 0,0 0 0,0 0 0,1-1 0,49-31 0,-34 21 0,157-110 0,1293-1043-741,-1441 1140 941,-36 29-162,-54 43-50,-98 80 12,-1590 1198-598,1703-1290 609,100-85-13,103-90 2,97-86 0,397-322-314,-47 41 150,-432 360 478,-102 95-216,-62 51-101,-6 7-3,-26 32-4,-89 92-45,-5-6 1,-165 131-1,51-67-172,-8-9 1,-8-12-1,-389 195 1,479-290 1045,113-58-361,48-15-435,-1 1 0,1-1-1,-1 0 1,1 0 0,-1 1 0,0-1-1,1 0 1,-1-1 0,1 1 0,-1 0-1,1 0 1,-1-1 0,1 1 0,-1-1 0,-2 0-1,4 0-13,-1 0 0,1 1-1,-1-1 1,1 0 0,-1 1-1,1-1 1,0 0 0,-1 0 0,1 1-1,0-1 1,0 0 0,0 0-1,0 0 1,0 1 0,-1-1-1,1 0 1,1 0 0,-1 0 0,0 0-1,0 1 1,0-1 0,0 0-1,0 0 1,1 0 0,-1 1-1,0-1 1,1-1 0,27-45 87,7 4-78,67-64 0,153-121-18,82-38-918,374-225 0,-449 337 784,-235 139 300,1 1 0,0 1 0,41-11 0,-67 23-151,0 1 0,0-1 0,0 1 0,0-1 0,0 1 1,0 0-1,0 0 0,0 0 0,0 0 0,0 0 0,0 1 0,0-1 1,0 1-1,2 0 0,-3 0-12,-1-1 1,1 1-1,-1-1 1,1 1-1,-1-1 1,1 1-1,-1 0 1,1-1-1,-1 1 1,0 0-1,0 0 1,1-1-1,-1 1 1,0 0-1,0-1 1,0 1-1,0 0 1,0 0-1,0 0 1,0-1-1,0 1 0,0 0 1,0 0-1,0-1 1,0 1-1,-1 0 1,1 0-1,0-1 1,-1 2-1,-6 12 3,-1 0 0,0 0 0,-1-1 0,-1 0 0,0-1 0,-13 13 0,-124 122-283,-6-7-1,-209 149 1,101-107 652,-370 193 1,565-342 232,53-31-344,36-21 34,382-258-261,12 4-201,811-492-1826,38 53 117,-1049 606 1806,-160 87 67,-56 18 0,0 1 0,0-1 0,0 1 0,0 0 0,-1 0 0,1-1 0,0 1 0,0 0 0,0 0 0,0 0 0,0 0 0,0 0 0,0 0 0,-1 0 0,1 1 0,0-1 0,0 0 0,0 0 0,0 1 0,0-1 0,-1 0 0,1 1 0,0-1 0,1 2 0,-2-1 0,0 0 0,0 0 0,0 0 0,0 0 0,0 1 0,-1-1 0,1 0 0,0 0 0,-1 0 0,1 0 0,0 0 0,-1 0 0,1 0 0,-1 0 0,0 0 0,1 0 0,-1 0 0,0 0 0,0 1 0,-34 37 0,-58 46 0,-143 102 0,165-134 0,-1081 802 1042,-33-38 0,1165-804-1042,23-13 0,46-29 0,-2 2 0,203-113 0,179-91-164,177-83-655,1509-648-2130,-1629 791 2004,-322 132 552,-146 36 338,0 0 1,0 1 0,1 2 0,18 0 0,-33 1 47,0-1 0,-1 0 0,1 1 0,-1 0 0,1 0 1,-1 0-1,1 0 0,-1 0 0,0 1 0,1 0 0,-1-1 0,0 1 0,0 0 1,0 1-1,4 3 0,-6-4 6,1 0 0,-1 0 0,0 1 0,0-1 0,0 0 0,0 1 0,0-1 0,-1 0 0,1 1 0,-1-1 0,1 1 0,-1-1 0,0 1 0,0-1 0,0 1 0,0-1 0,-1 1 0,1-1 0,-2 6 0,-6 11-1,-1 0 1,-1-1-1,-1 0 0,0 0 0,-1-1 0,-1 0 0,-1-1 0,-16 14 0,-226 213-2,-624 434 780,-50-72 538,717-478-331,180-108-494,-56 23 1,88-41-461,0-1 0,-1 1 0,1-1 0,0 1 0,-1-1 0,1 0 0,0 0 0,-1 1 0,1-1 0,0 0-1,-1 0 1,1 0 0,0 0 0,-1-1 0,-2 0 0,4 1-17,0-1-1,0 1 1,-1-1-1,1 1 1,0-1 0,0 0-1,0 1 1,0-1-1,0 0 1,0 1-1,0-1 1,0 1-1,0-1 1,0 0-1,0 1 1,0-1-1,0 0 1,0 1-1,1-1 1,-1 1-1,0-1 1,0 1-1,1-1 1,-1 0-1,0 1 1,1-1-1,-1 1 1,1-1-1,0 0 1,15-20 49,2 1 1,39-36-1,142-115-55,106-63 17,698-476 91,-416 300-116,-366 247 166,-212 156-81,1-1 0,-1 0 0,0 0-1,-1-1 1,0 0 0,13-19 0,-21 28-79,0-1 1,0 1 0,1-1 0,-1 1-1,0 0 1,0-1 0,0 1 0,0-1 0,0 1-1,0-1 1,0 1 0,0 0 0,0-1 0,0 1-1,0-1 1,0 1 0,0-1 0,-1 1-1,1 0 1,0-1 0,0 1 0,0-1 0,-1 1-1,1 0 1,0-1 0,0 1 0,-1 0 0,1-1-1,0 1 1,-1 0 0,1-1 0,0 1 0,-1 0-1,1 0 1,0-1 0,-1 1 0,1 0-1,-1 0 1,1 0 0,0 0 0,-1 0 0,1-1-1,-1 1 1,1 0 0,-1 0 0,1 0 0,-1 0-1,1 0 1,-1 1 0,-7-1 7,0 0 0,0 1 0,0 1 0,1-1 1,-13 5-1,-171 66 2,-111 55-14,49-19-63,-1335 576-2326,1120-474 2292,68-18-54,91-34-450,20 0 451,384-222 443,6-8 397,863-494 1188,-957 562-1862,381-197 272,-262 143 150,142-45 1,-257 99-406,-1 1 0,0 0 1,1 0-1,-1 1 0,1 1 0,14-1 0,-24 2-32,0 0 0,0 0-1,0 1 1,0-1 0,0 0 0,0 0 0,-1 0-1,1 1 1,0-1 0,0 0 0,0 1 0,-1-1 0,1 1-1,0-1 1,0 1 0,-1-1 0,1 1 0,0 0 0,-1-1-1,1 1 1,-1 0 0,1-1 0,-1 1 0,1 0 0,-1 0-1,1-1 1,-1 1 0,1 2 0,-1 0-1,0 0 1,-1 0 0,1 0-1,0 0 1,-1 0-1,0 0 1,0 0-1,0 0 1,0 0-1,0 0 1,-1 0 0,1-1-1,-2 4 1,-14 19-1,-1-1 0,-41 44 0,-410 385-366,-31-30 174,466-395 322,-133 118 1176,162-138-1198,21-17-93,290-190 89,755-531-1501,-936 625 1886,-96 73-379,-29 32-110,-1 0 1,1 0-1,0 0 0,0 0 1,0 0-1,0 0 0,0 0 1,-1 0-1,1 0 0,0 0 1,0 0-1,0 0 0,0 0 1,-1 0-1,1 0 0,0 0 1,0 0-1,0 0 0,0-1 1,0 1-1,0 0 0,-1 0 1,1 0-1,0 0 0,0 0 1,0 0-1,0-1 0,0 1 1,0 0-1,0 0 0,0 0 1,0 0-1,0 0 0,-1-1 1,1 1-1,0 0 0,0 0 1,0 0-1,0 0 0,0-1 1,0 1-1,0 0 0,0 0 1,0 0-1,0 0 0,1 0 1,-1-1-1,0 1 0,0 0 1,0 0-1,0 0 0,0 0 1,0 0-1,0-1 0,0 1 1,0 0-1,0 0 0,1 0 1,-1 0-1,0 0 0,0 0 1,0-1-1,-59 34-8,-74 54 21,-606 374-869,451-308 796,-509 192 1,755-329 420,-65 13 0,102-28-327,1 0 0,-1-1 0,0 1 0,1-1 0,-1 0 0,0 0 0,1-1 0,-6 0 1,9 0-30,0 1 1,0 0 0,1-1 0,-1 1-1,0 0 1,0-1 0,0 1-1,0-1 1,0 0 0,0 1 0,1-1-1,-1 0 1,0 1 0,1-1 0,-1 0-1,0 0 1,1 0 0,-1 1 0,1-1-1,-1 0 1,1 0 0,-1 0 0,1 0-1,-1-1 1,2-3-3,-1 0 1,1 0-1,0 0 1,0 0-1,0 0 1,0 0-1,1 1 1,0-1-1,0 0 0,0 1 1,1 0-1,0-1 1,5-5-1,103-128-3,619-658-972,-564 618 1098,-117 128 415,-45 46-396,-4 6-20,-21 26 22,-371 421-132,-26-26 161,759-714 734,-325 278-910,0 2 0,31-17 0,-45 27 0,-1 0 0,1 1 0,-1-1 0,1 0 0,-1 1 0,1-1 0,-1 1 0,1 0 0,0 0 0,-1-1 0,1 1 0,-1 0 0,1 0 0,0 1 0,2-1 0,-3 1 0,-1-1 0,1 0 0,-1 1 0,1-1 0,-1 1 0,1-1 0,-1 1 0,1-1 0,-1 1 0,0-1 0,1 1 0,-1-1 0,1 1 0,-1 0 0,0-1 0,0 1 0,1-1 0,-1 1 0,0 0 0,0-1 0,0 1 0,0 0 0,0-1 0,0 2 0,0 5 0,-1 0 0,0-1 0,-1 1 0,0-1 0,-4 12 0,-16 30 0,-2-2 0,-3 0 0,-1-2 0,-54 66 0,36-51 0,-46 81 0,90-137 0,0 0 0,0 1 0,0-1 0,1 0 0,-1 1 0,1-1 0,0 1 0,0 0 0,0-1 0,1 1 0,-1 0 0,1 0 0,0-1 0,0 7 0,1-8 0,1 1 0,-1-1 0,0 0 0,1 0 0,-1 0 0,1 0 0,0 0 0,0 0 0,0 0 0,-1-1 0,2 1 0,-1 0 0,0-1 0,0 0 0,0 0 0,1 1 0,-1-1 0,1-1 0,-1 1 0,1 0 0,-1-1 0,1 1 0,-1-1 0,4 1 0,18 2 0,0-2 0,0 0 0,1-1 0,28-4 0,213-37 0,114-49-164,1948-656-2548,-1958 599 2448,-340 134 264,-35 14 0,-50 22 0,-502 260 216,9 31 1315,472-270-1424,-145 90-59,173-102 49,2 2 0,-52 49 0,83-65-46,14-18-51,1 0 0,0 1 1,0-1-1,0 0 0,1 0 0,-1 0 0,0 0 0,0 1 0,0-1 0,0 0 0,0 0 1,0 0-1,0 0 0,0 0 0,0 1 0,0-1 0,0 0 0,0 0 0,0 0 0,1 0 1,-1 0-1,0 0 0,0 1 0,0-1 0,0 0 0,0 0 0,0 0 0,1 0 0,-1 0 1,0 0-1,0 0 0,0 0 0,0 0 0,1 0 0,-1 0 0,0 0 0,0 0 0,0 0 1,0 0-1,1 0 0,-1 0 0,0 0 0,0 0 0,0 0 0,0 0 0,0 0 0,1 0 1,-1 0-1,0 0 0,0 0 0,0 0 0,0 0 0,0 0 0,1-1 0,-1 1 0,0 0 0,0 0 1,0 0-1,0 0 0,0 0 0,0 0 0,0 0 0,0-1 0,1 1 0,-1 0 0,0 0 1,78-48-1,923-639-688,-938 644 609,60-38 222,-88 64 160,-35 16-293,1 1 0,-1 0 0,1 0 0,-1-1 0,1 1 0,0 0 0,-1 0 0,1 0 1,-1 0-1,1 0 0,0 0 0,-1 0 0,1 0 0,-1 0 0,1 0 0,0 0 0,-1 0 0,1 0 1,-1 0-1,1 0 0,0 1 0,-1-1 0,1 0 0,0 1 0,-1 2-1,-1 0 0,1-1 1,-1 1-1,0 0 0,0 0 0,0-1 0,0 1 1,0-1-1,0 1 0,-1-1 0,1 1 0,-1-1 0,0 0 1,0 1-1,0-1 0,-2 2 0,-70 80-9,-142 128 0,126-129 0,39-34 0,-200 195 0,235-228 0,1 1 0,1 1 0,-20 31 0,34-48 1,-1 0 0,0 0 0,1 0 0,-1 1 0,1-1 0,-1 0 0,1 1 0,-1-1 0,1 0 0,0 1 0,0-1 0,0 1 0,0-1 0,0 0 0,0 1 0,0 2 0,1-4 3,-1 1 0,1 0 0,-1-1 1,1 1-1,-1-1 0,1 0 0,0 1 0,-1-1 0,1 1 1,0-1-1,-1 0 0,1 1 0,0-1 0,-1 0 0,1 0 1,0 0-1,-1 1 0,1-1 0,0 0 0,0 0 0,-1 0 1,1 0-1,0 0 0,0 0 0,-1-1 0,1 1 0,1 0 1,13-5 84,-1 0 0,0 0 0,0-2 0,0 1 0,24-18 0,153-109 44,836-641-1555,-968 728 1416,5-3-3,70-68 0,-132 116 9,0-1 0,0 1 0,0-1 0,-1 0 0,1 1 0,0-1 0,-1 0 0,1 0 0,-1 0 0,0 0 0,0-1 0,0 1 0,0 0 0,0 0 0,0-1 0,0-2 0,-3 5 0,0-1 0,0 1 0,0 0 0,0-1 0,1 1 0,-1 0 0,0 0 0,0 0 0,0 0 0,0 1 0,0-1 0,0 0 0,0 1 0,0 0 0,0-1 0,1 1 0,-1 0 0,0 0 0,0 0 0,-1 1 0,-204 77 0,-315 77 0,350-121 445,-266 21 1,416-54-347,0-1-1,0-1 1,0-1 0,-40-7 0,57 7-97,1 0 0,-1 0 0,1-1 0,-1 1 1,1-1-1,0 0 0,0-1 0,0 1 0,0-1 1,0 1-1,0-1 0,1-1 0,-1 1 0,1 0 1,0-1-1,0 1 0,0-1 0,0 0 0,1 0 1,0 0-1,0-1 0,0 1 0,0 0 0,0-1 1,1 1-1,0-1 0,-1-7 0,2-4-2,0 0 0,1-1 0,1 1 0,0 0 0,2 0 0,0 0 0,0 1 0,8-17 0,-7 17 0,-3 8 0,9-41 0,-11 48 0,0-1 0,0 0 0,0 0 0,0 0 0,0 0 0,0 1 0,0-1 0,-1 0 0,1 0 0,0 0 0,-1 1 0,1-1 0,0 0 0,-1 0 0,1 1 0,-1-1 0,1 0 0,-1 1 0,0-1 0,1 1 0,-1-1 0,0 1 0,1-1 0,-1 1 0,0-1 0,1 1 0,-1 0 0,0-1 0,0 1 0,0 0 0,1 0 0,-1-1 0,0 1 0,0 0 0,0 0 0,0 0 0,0 0 0,1 0 0,-1 0 0,0 0 0,0 0 0,0 1 0,1-1 0,-1 0 0,0 0 0,0 1 0,0-1 0,1 0 0,-2 2 0,-21 6 0,1 2 0,0 0 0,1 1 0,-35 26 0,12-9 0,-27 16 0,-393 267 0,457-306 0,0 0 0,1 0 0,0 1 0,0 0 0,0 0 0,-4 8 0,10-14 0,0 0 0,-1 1 0,1-1 0,0 0 0,0 0 0,0 1 0,0-1 0,0 0 0,-1 1 0,1-1 0,0 0 0,0 1 0,0-1 0,0 1 0,0-1 0,0 0 0,0 1 0,0-1 0,0 0 0,1 1 0,-1-1 0,0 0 0,0 1 0,0-1 0,0 0 0,0 1 0,1-1 0,-1 0 0,0 0 0,0 1 0,0-1 0,1 0 0,-1 1 0,19 2 0,11-8 0,0-1 0,-1-1 0,1-1 0,31-14 0,-35 13 0,153-59 0,172-54 0,-348 121 0,0 0 0,0 0 0,0 1 0,0-1 0,0 1 0,0 0 0,1 0 0,-1 0 0,0 0 0,0 0 0,0 1 0,0-1 0,0 1 0,0 0 0,6 2 0,-8-2 0,1 0 0,-1 1 0,1-1 0,-1 0 0,1 1 0,-1-1 0,0 1 0,0 0 0,0-1 0,0 1 0,0 0 0,0 0 0,0-1 0,-1 1 0,1 0 0,-1 0 0,1 0 0,0 4 0,-1 7 0,0 0 0,-1 1 0,-1-1 0,0 0 0,-7 25 0,-34 113 0,20-80 0,-19 114 0,40-180 0,1 1 0,0 0 0,1 0 0,-1 0 0,1-1 0,0 1 0,1 0 0,0 0 0,0 0 0,0 0 0,0-1 0,1 1 0,0-1 0,0 1 0,6 10 0,-5-13 0,1 0 0,0 1 0,0-1 0,1 0 0,-1-1 0,0 1 0,1-1 0,0 0 0,0 0 0,-1 0 0,1-1 0,0 0 0,0 0 0,0 0 0,0 0 0,0-1 0,1 0 0,-1 0 0,7-1 0,62-4 0,0-4 0,136-34 0,844-248-1026,-787 211 898,-166 53 128,-78 25 0,-23 2 0,0 0 0,0 1 0,0-1 0,0 0 0,0 0 0,1 0 0,-1 1 0,0-1 0,0 0 0,0 0 0,0 0 0,0 1 0,0-1 0,0 0 0,0 0 0,0 0 0,0 1 0,0-1 0,0 0 0,0 0 0,0 1 0,0-1 0,0 0 0,0 0 0,0 1 0,0-1 0,0 0 0,0 0 0,0 0 0,0 1 0,0-1 0,-1 0 0,1 0 0,0 0 0,0 1 0,0-1 0,0 0 0,0 0 0,-1 0 0,1 0 0,0 0 0,0 1 0,-1-1 0,-31 27 0,29-24 0,-595 382 967,391-260-780,110-65-187,-263 171 0,321-199 0,40-28 0,10-6 0,10-7 0,-1 0 0,23-15 0,552-390 0,-477 326 0,-52 38 0,-53 37 0,-20 12 0,-24 16 0,-36 23 0,3 4 0,-76 62 0,136-100 0,-21 19 0,25-23 0,0 0 0,0 0 0,0 0 0,0 1 0,0-1 0,-1 0 0,1 0 0,0 0 0,0 0 0,0 0 0,0 1 0,0-1 0,0 0 0,0 0 0,0 0 0,0 0 0,0 1 0,0-1 0,0 0 0,0 0 0,0 0 0,0 0 0,0 0 0,0 1 0,0-1 0,0 0 0,0 0 0,0 0 0,0 0 0,0 1 0,0-1 0,0 0 0,1 0 0,-1 0 0,0 0 0,0 0 0,0 0 0,0 1 0,0-1 0,0 0 0,0 0 0,1 0 0,-1 0 0,0 0 0,0 0 0,0 0 0,0 0 0,0 0 0,1 0 0,-1 1 0,22-4 0,46-18 0,-1-4 0,-1-2 0,86-51 0,55-22 0,-150 79 0,-56 21 0,-1 0 0,1-1 0,0 1 0,0 0 0,0 0 0,0-1 0,-1 1 0,1 0 0,0 0 0,0 0 0,0 0 0,0 0 0,0 0 0,-1 0 0,1 1 0,0-1 0,0 0 0,0 0 0,0 1 0,-1-1 0,1 0 0,0 1 0,0-1 0,-1 1 0,2 0 0,-2 0 0,1 0 0,-1 0 0,0 0 0,0 0 0,0-1 0,0 1 0,0 0 0,0 0 0,0 0 0,0 0 0,-1 0 0,1 0 0,0 0 0,0 0 0,-1 0 0,1-1 0,0 1 0,-2 1 0,-26 37 0,-5-6 0,-39 32 0,38-38 0,-39 44 0,59-50-1365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0:12:28.800"/>
    </inkml:context>
    <inkml:brush xml:id="br0">
      <inkml:brushProperty name="width" value="0.35" units="cm"/>
      <inkml:brushProperty name="height" value="0.35" units="cm"/>
      <inkml:brushProperty name="color" value="#EAEAEA"/>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37e1ef6f5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37e1ef6f5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37e1ef6f5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37e1ef6f5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18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37e1ef6f5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37e1ef6f5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664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137e1ef6f5c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137e1ef6f5c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3776a577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3776a577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2635377fd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2635377f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37e1ef6f5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37e1ef6f5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37e1ef6f5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37e1ef6f5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680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37e1ef6f5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37e1ef6f5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763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37e1ef6f5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37e1ef6f5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3656d1f82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3656d1f82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37e1ef6f5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37e1ef6f5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84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46">
            <a:off x="3955643" y="3307488"/>
            <a:ext cx="37767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3264000" y="1523700"/>
            <a:ext cx="5160000" cy="178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6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9"/>
        <p:cNvGrpSpPr/>
        <p:nvPr/>
      </p:nvGrpSpPr>
      <p:grpSpPr>
        <a:xfrm>
          <a:off x="0" y="0"/>
          <a:ext cx="0" cy="0"/>
          <a:chOff x="0" y="0"/>
          <a:chExt cx="0" cy="0"/>
        </a:xfrm>
      </p:grpSpPr>
      <p:cxnSp>
        <p:nvCxnSpPr>
          <p:cNvPr id="200" name="Google Shape;200;p26"/>
          <p:cNvCxnSpPr/>
          <p:nvPr/>
        </p:nvCxnSpPr>
        <p:spPr>
          <a:xfrm>
            <a:off x="8039100" y="1133475"/>
            <a:ext cx="733500" cy="1752600"/>
          </a:xfrm>
          <a:prstGeom prst="straightConnector1">
            <a:avLst/>
          </a:prstGeom>
          <a:noFill/>
          <a:ln w="19050" cap="flat" cmpd="sng">
            <a:solidFill>
              <a:srgbClr val="CCCCCC"/>
            </a:solidFill>
            <a:prstDash val="solid"/>
            <a:round/>
            <a:headEnd type="none" w="med" len="med"/>
            <a:tailEnd type="none" w="med" len="med"/>
          </a:ln>
        </p:spPr>
      </p:cxnSp>
      <p:cxnSp>
        <p:nvCxnSpPr>
          <p:cNvPr id="201" name="Google Shape;201;p26"/>
          <p:cNvCxnSpPr/>
          <p:nvPr/>
        </p:nvCxnSpPr>
        <p:spPr>
          <a:xfrm rot="10800000" flipH="1">
            <a:off x="7048500" y="2838450"/>
            <a:ext cx="1724100" cy="1866900"/>
          </a:xfrm>
          <a:prstGeom prst="straightConnector1">
            <a:avLst/>
          </a:prstGeom>
          <a:noFill/>
          <a:ln w="19050" cap="flat" cmpd="sng">
            <a:solidFill>
              <a:srgbClr val="CCCCCC"/>
            </a:solidFill>
            <a:prstDash val="solid"/>
            <a:round/>
            <a:headEnd type="none" w="med" len="med"/>
            <a:tailEnd type="none" w="med" len="med"/>
          </a:ln>
        </p:spPr>
      </p:cxnSp>
      <p:pic>
        <p:nvPicPr>
          <p:cNvPr id="202" name="Google Shape;202;p26"/>
          <p:cNvPicPr preferRelativeResize="0"/>
          <p:nvPr/>
        </p:nvPicPr>
        <p:blipFill>
          <a:blip r:embed="rId2">
            <a:alphaModFix/>
          </a:blip>
          <a:stretch>
            <a:fillRect/>
          </a:stretch>
        </p:blipFill>
        <p:spPr>
          <a:xfrm>
            <a:off x="6756079" y="4377179"/>
            <a:ext cx="605402" cy="605402"/>
          </a:xfrm>
          <a:prstGeom prst="rect">
            <a:avLst/>
          </a:prstGeom>
          <a:noFill/>
          <a:ln>
            <a:noFill/>
          </a:ln>
        </p:spPr>
      </p:pic>
      <p:pic>
        <p:nvPicPr>
          <p:cNvPr id="203" name="Google Shape;203;p26"/>
          <p:cNvPicPr preferRelativeResize="0"/>
          <p:nvPr/>
        </p:nvPicPr>
        <p:blipFill>
          <a:blip r:embed="rId3">
            <a:alphaModFix/>
          </a:blip>
          <a:stretch>
            <a:fillRect/>
          </a:stretch>
        </p:blipFill>
        <p:spPr>
          <a:xfrm>
            <a:off x="7576673" y="1482749"/>
            <a:ext cx="2482811" cy="2482811"/>
          </a:xfrm>
          <a:prstGeom prst="rect">
            <a:avLst/>
          </a:prstGeom>
          <a:noFill/>
          <a:ln>
            <a:noFill/>
          </a:ln>
        </p:spPr>
      </p:pic>
      <p:pic>
        <p:nvPicPr>
          <p:cNvPr id="204" name="Google Shape;204;p26"/>
          <p:cNvPicPr preferRelativeResize="0"/>
          <p:nvPr/>
        </p:nvPicPr>
        <p:blipFill>
          <a:blip r:embed="rId4">
            <a:alphaModFix/>
          </a:blip>
          <a:stretch>
            <a:fillRect/>
          </a:stretch>
        </p:blipFill>
        <p:spPr>
          <a:xfrm>
            <a:off x="7489123" y="540002"/>
            <a:ext cx="1169100" cy="11691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9" name="Google Shape;39;p7"/>
          <p:cNvSpPr txBox="1">
            <a:spLocks noGrp="1"/>
          </p:cNvSpPr>
          <p:nvPr>
            <p:ph type="subTitle" idx="1"/>
          </p:nvPr>
        </p:nvSpPr>
        <p:spPr>
          <a:xfrm rot="-402">
            <a:off x="720000" y="1270346"/>
            <a:ext cx="7704000" cy="333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rtl="0">
              <a:lnSpc>
                <a:spcPct val="100000"/>
              </a:lnSpc>
              <a:spcBef>
                <a:spcPts val="0"/>
              </a:spcBef>
              <a:spcAft>
                <a:spcPts val="0"/>
              </a:spcAft>
              <a:buClr>
                <a:schemeClr val="accent4"/>
              </a:buClr>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cxnSp>
        <p:nvCxnSpPr>
          <p:cNvPr id="40" name="Google Shape;40;p7"/>
          <p:cNvCxnSpPr/>
          <p:nvPr/>
        </p:nvCxnSpPr>
        <p:spPr>
          <a:xfrm flipH="1">
            <a:off x="7905750" y="2143125"/>
            <a:ext cx="1104900" cy="2333700"/>
          </a:xfrm>
          <a:prstGeom prst="straightConnector1">
            <a:avLst/>
          </a:prstGeom>
          <a:noFill/>
          <a:ln w="19050" cap="flat" cmpd="sng">
            <a:solidFill>
              <a:srgbClr val="CCCCCC"/>
            </a:solidFill>
            <a:prstDash val="solid"/>
            <a:round/>
            <a:headEnd type="none" w="med" len="med"/>
            <a:tailEnd type="none" w="med" len="med"/>
          </a:ln>
        </p:spPr>
      </p:cxnSp>
      <p:cxnSp>
        <p:nvCxnSpPr>
          <p:cNvPr id="41" name="Google Shape;41;p7"/>
          <p:cNvCxnSpPr/>
          <p:nvPr/>
        </p:nvCxnSpPr>
        <p:spPr>
          <a:xfrm>
            <a:off x="5991225" y="28575"/>
            <a:ext cx="3076500" cy="2171700"/>
          </a:xfrm>
          <a:prstGeom prst="straightConnector1">
            <a:avLst/>
          </a:prstGeom>
          <a:noFill/>
          <a:ln w="19050" cap="flat" cmpd="sng">
            <a:solidFill>
              <a:srgbClr val="CCCCCC"/>
            </a:solidFill>
            <a:prstDash val="solid"/>
            <a:round/>
            <a:headEnd type="none" w="med" len="med"/>
            <a:tailEnd type="none" w="med" len="med"/>
          </a:ln>
        </p:spPr>
      </p:cxnSp>
      <p:pic>
        <p:nvPicPr>
          <p:cNvPr id="42" name="Google Shape;42;p7"/>
          <p:cNvPicPr preferRelativeResize="0"/>
          <p:nvPr/>
        </p:nvPicPr>
        <p:blipFill>
          <a:blip r:embed="rId2">
            <a:alphaModFix/>
          </a:blip>
          <a:stretch>
            <a:fillRect/>
          </a:stretch>
        </p:blipFill>
        <p:spPr>
          <a:xfrm>
            <a:off x="8292050" y="1394023"/>
            <a:ext cx="1547000" cy="1548148"/>
          </a:xfrm>
          <a:prstGeom prst="rect">
            <a:avLst/>
          </a:prstGeom>
          <a:noFill/>
          <a:ln>
            <a:noFill/>
          </a:ln>
        </p:spPr>
      </p:pic>
      <p:pic>
        <p:nvPicPr>
          <p:cNvPr id="43" name="Google Shape;43;p7"/>
          <p:cNvPicPr preferRelativeResize="0"/>
          <p:nvPr/>
        </p:nvPicPr>
        <p:blipFill>
          <a:blip r:embed="rId3">
            <a:alphaModFix/>
          </a:blip>
          <a:stretch>
            <a:fillRect/>
          </a:stretch>
        </p:blipFill>
        <p:spPr>
          <a:xfrm>
            <a:off x="5120701" y="-889726"/>
            <a:ext cx="1762651" cy="1762651"/>
          </a:xfrm>
          <a:prstGeom prst="rect">
            <a:avLst/>
          </a:prstGeom>
          <a:noFill/>
          <a:ln>
            <a:noFill/>
          </a:ln>
        </p:spPr>
      </p:pic>
      <p:pic>
        <p:nvPicPr>
          <p:cNvPr id="44" name="Google Shape;44;p7"/>
          <p:cNvPicPr preferRelativeResize="0"/>
          <p:nvPr/>
        </p:nvPicPr>
        <p:blipFill>
          <a:blip r:embed="rId4">
            <a:alphaModFix/>
          </a:blip>
          <a:stretch>
            <a:fillRect/>
          </a:stretch>
        </p:blipFill>
        <p:spPr>
          <a:xfrm>
            <a:off x="6473875" y="3098600"/>
            <a:ext cx="2717751" cy="2717751"/>
          </a:xfrm>
          <a:prstGeom prst="rect">
            <a:avLst/>
          </a:prstGeom>
          <a:noFill/>
          <a:ln>
            <a:noFill/>
          </a:ln>
        </p:spPr>
      </p:pic>
      <p:pic>
        <p:nvPicPr>
          <p:cNvPr id="45" name="Google Shape;45;p7"/>
          <p:cNvPicPr preferRelativeResize="0"/>
          <p:nvPr/>
        </p:nvPicPr>
        <p:blipFill>
          <a:blip r:embed="rId4">
            <a:alphaModFix/>
          </a:blip>
          <a:stretch>
            <a:fillRect/>
          </a:stretch>
        </p:blipFill>
        <p:spPr>
          <a:xfrm>
            <a:off x="6838550" y="3463275"/>
            <a:ext cx="1988402" cy="1988402"/>
          </a:xfrm>
          <a:prstGeom prst="rect">
            <a:avLst/>
          </a:prstGeom>
          <a:noFill/>
          <a:ln>
            <a:noFill/>
          </a:ln>
        </p:spPr>
      </p:pic>
      <p:grpSp>
        <p:nvGrpSpPr>
          <p:cNvPr id="46" name="Google Shape;46;p7"/>
          <p:cNvGrpSpPr/>
          <p:nvPr/>
        </p:nvGrpSpPr>
        <p:grpSpPr>
          <a:xfrm>
            <a:off x="7588090" y="4143141"/>
            <a:ext cx="489314" cy="628667"/>
            <a:chOff x="4020632" y="2016931"/>
            <a:chExt cx="292775" cy="376132"/>
          </a:xfrm>
        </p:grpSpPr>
        <p:sp>
          <p:nvSpPr>
            <p:cNvPr id="47" name="Google Shape;47;p7"/>
            <p:cNvSpPr/>
            <p:nvPr/>
          </p:nvSpPr>
          <p:spPr>
            <a:xfrm>
              <a:off x="4120182" y="2083053"/>
              <a:ext cx="127103" cy="118447"/>
            </a:xfrm>
            <a:custGeom>
              <a:avLst/>
              <a:gdLst/>
              <a:ahLst/>
              <a:cxnLst/>
              <a:rect l="l" t="t" r="r" b="b"/>
              <a:pathLst>
                <a:path w="3289" h="3065" extrusionOk="0">
                  <a:moveTo>
                    <a:pt x="2301" y="286"/>
                  </a:moveTo>
                  <a:cubicBezTo>
                    <a:pt x="2688" y="286"/>
                    <a:pt x="3003" y="601"/>
                    <a:pt x="3003" y="990"/>
                  </a:cubicBezTo>
                  <a:cubicBezTo>
                    <a:pt x="3003" y="1832"/>
                    <a:pt x="1933" y="2571"/>
                    <a:pt x="1645" y="2755"/>
                  </a:cubicBezTo>
                  <a:cubicBezTo>
                    <a:pt x="1354" y="2571"/>
                    <a:pt x="285" y="1833"/>
                    <a:pt x="285" y="990"/>
                  </a:cubicBezTo>
                  <a:cubicBezTo>
                    <a:pt x="285" y="601"/>
                    <a:pt x="601" y="286"/>
                    <a:pt x="989" y="286"/>
                  </a:cubicBezTo>
                  <a:cubicBezTo>
                    <a:pt x="1201" y="286"/>
                    <a:pt x="1400" y="380"/>
                    <a:pt x="1535" y="545"/>
                  </a:cubicBezTo>
                  <a:cubicBezTo>
                    <a:pt x="1561" y="577"/>
                    <a:pt x="1602" y="598"/>
                    <a:pt x="1645" y="598"/>
                  </a:cubicBezTo>
                  <a:cubicBezTo>
                    <a:pt x="1687" y="598"/>
                    <a:pt x="1728" y="577"/>
                    <a:pt x="1755" y="545"/>
                  </a:cubicBezTo>
                  <a:cubicBezTo>
                    <a:pt x="1888" y="380"/>
                    <a:pt x="2087" y="286"/>
                    <a:pt x="2301" y="286"/>
                  </a:cubicBezTo>
                  <a:close/>
                  <a:moveTo>
                    <a:pt x="989" y="1"/>
                  </a:moveTo>
                  <a:cubicBezTo>
                    <a:pt x="444" y="1"/>
                    <a:pt x="0" y="445"/>
                    <a:pt x="0" y="990"/>
                  </a:cubicBezTo>
                  <a:cubicBezTo>
                    <a:pt x="0" y="2123"/>
                    <a:pt x="1509" y="3009"/>
                    <a:pt x="1573" y="3046"/>
                  </a:cubicBezTo>
                  <a:cubicBezTo>
                    <a:pt x="1594" y="3058"/>
                    <a:pt x="1619" y="3064"/>
                    <a:pt x="1645" y="3064"/>
                  </a:cubicBezTo>
                  <a:cubicBezTo>
                    <a:pt x="1670" y="3064"/>
                    <a:pt x="1693" y="3058"/>
                    <a:pt x="1716" y="3046"/>
                  </a:cubicBezTo>
                  <a:cubicBezTo>
                    <a:pt x="1779" y="3009"/>
                    <a:pt x="3288" y="2123"/>
                    <a:pt x="3288" y="990"/>
                  </a:cubicBezTo>
                  <a:cubicBezTo>
                    <a:pt x="3288" y="444"/>
                    <a:pt x="2844" y="1"/>
                    <a:pt x="2300" y="1"/>
                  </a:cubicBezTo>
                  <a:cubicBezTo>
                    <a:pt x="2057" y="1"/>
                    <a:pt x="1825" y="90"/>
                    <a:pt x="1645" y="250"/>
                  </a:cubicBezTo>
                  <a:cubicBezTo>
                    <a:pt x="1465" y="91"/>
                    <a:pt x="1234" y="1"/>
                    <a:pt x="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4020632" y="2016931"/>
              <a:ext cx="292775" cy="376132"/>
            </a:xfrm>
            <a:custGeom>
              <a:avLst/>
              <a:gdLst/>
              <a:ahLst/>
              <a:cxnLst/>
              <a:rect l="l" t="t" r="r" b="b"/>
              <a:pathLst>
                <a:path w="7576" h="9733" extrusionOk="0">
                  <a:moveTo>
                    <a:pt x="7282" y="286"/>
                  </a:moveTo>
                  <a:lnTo>
                    <a:pt x="7282" y="7167"/>
                  </a:lnTo>
                  <a:lnTo>
                    <a:pt x="1140" y="7167"/>
                  </a:lnTo>
                  <a:lnTo>
                    <a:pt x="1140" y="286"/>
                  </a:lnTo>
                  <a:close/>
                  <a:moveTo>
                    <a:pt x="874" y="301"/>
                  </a:moveTo>
                  <a:lnTo>
                    <a:pt x="874" y="7177"/>
                  </a:lnTo>
                  <a:cubicBezTo>
                    <a:pt x="652" y="7209"/>
                    <a:pt x="455" y="7313"/>
                    <a:pt x="304" y="7467"/>
                  </a:cubicBezTo>
                  <a:lnTo>
                    <a:pt x="304" y="998"/>
                  </a:lnTo>
                  <a:cubicBezTo>
                    <a:pt x="304" y="653"/>
                    <a:pt x="549" y="366"/>
                    <a:pt x="874" y="301"/>
                  </a:cubicBezTo>
                  <a:close/>
                  <a:moveTo>
                    <a:pt x="7163" y="8022"/>
                  </a:moveTo>
                  <a:cubicBezTo>
                    <a:pt x="7120" y="8112"/>
                    <a:pt x="7089" y="8207"/>
                    <a:pt x="7073" y="8308"/>
                  </a:cubicBezTo>
                  <a:lnTo>
                    <a:pt x="1445" y="8308"/>
                  </a:lnTo>
                  <a:lnTo>
                    <a:pt x="1445" y="8165"/>
                  </a:lnTo>
                  <a:cubicBezTo>
                    <a:pt x="1445" y="8114"/>
                    <a:pt x="1435" y="8068"/>
                    <a:pt x="1419" y="8022"/>
                  </a:cubicBezTo>
                  <a:close/>
                  <a:moveTo>
                    <a:pt x="7075" y="8592"/>
                  </a:moveTo>
                  <a:cubicBezTo>
                    <a:pt x="7089" y="8691"/>
                    <a:pt x="7120" y="8788"/>
                    <a:pt x="7166" y="8876"/>
                  </a:cubicBezTo>
                  <a:lnTo>
                    <a:pt x="1422" y="8876"/>
                  </a:lnTo>
                  <a:cubicBezTo>
                    <a:pt x="1436" y="8833"/>
                    <a:pt x="1446" y="8785"/>
                    <a:pt x="1446" y="8735"/>
                  </a:cubicBezTo>
                  <a:lnTo>
                    <a:pt x="1446" y="8592"/>
                  </a:lnTo>
                  <a:close/>
                  <a:moveTo>
                    <a:pt x="1017" y="8023"/>
                  </a:moveTo>
                  <a:cubicBezTo>
                    <a:pt x="1096" y="8023"/>
                    <a:pt x="1159" y="8086"/>
                    <a:pt x="1159" y="8165"/>
                  </a:cubicBezTo>
                  <a:lnTo>
                    <a:pt x="1159" y="8731"/>
                  </a:lnTo>
                  <a:cubicBezTo>
                    <a:pt x="1159" y="8799"/>
                    <a:pt x="1115" y="8859"/>
                    <a:pt x="1048" y="8874"/>
                  </a:cubicBezTo>
                  <a:cubicBezTo>
                    <a:pt x="1038" y="8876"/>
                    <a:pt x="1027" y="8877"/>
                    <a:pt x="1017" y="8877"/>
                  </a:cubicBezTo>
                  <a:cubicBezTo>
                    <a:pt x="938" y="8877"/>
                    <a:pt x="873" y="8813"/>
                    <a:pt x="873" y="8735"/>
                  </a:cubicBezTo>
                  <a:lnTo>
                    <a:pt x="873" y="8169"/>
                  </a:lnTo>
                  <a:cubicBezTo>
                    <a:pt x="873" y="8101"/>
                    <a:pt x="919" y="8041"/>
                    <a:pt x="985" y="8026"/>
                  </a:cubicBezTo>
                  <a:cubicBezTo>
                    <a:pt x="996" y="8024"/>
                    <a:pt x="1006" y="8023"/>
                    <a:pt x="1017" y="8023"/>
                  </a:cubicBezTo>
                  <a:close/>
                  <a:moveTo>
                    <a:pt x="7280" y="7452"/>
                  </a:moveTo>
                  <a:lnTo>
                    <a:pt x="7280" y="7737"/>
                  </a:lnTo>
                  <a:lnTo>
                    <a:pt x="998" y="7737"/>
                  </a:lnTo>
                  <a:cubicBezTo>
                    <a:pt x="762" y="7737"/>
                    <a:pt x="570" y="7929"/>
                    <a:pt x="570" y="8165"/>
                  </a:cubicBezTo>
                  <a:lnTo>
                    <a:pt x="570" y="8736"/>
                  </a:lnTo>
                  <a:cubicBezTo>
                    <a:pt x="570" y="8971"/>
                    <a:pt x="762" y="9164"/>
                    <a:pt x="998" y="9164"/>
                  </a:cubicBezTo>
                  <a:lnTo>
                    <a:pt x="7280" y="9164"/>
                  </a:lnTo>
                  <a:lnTo>
                    <a:pt x="7280" y="9448"/>
                  </a:lnTo>
                  <a:lnTo>
                    <a:pt x="998" y="9448"/>
                  </a:lnTo>
                  <a:cubicBezTo>
                    <a:pt x="604" y="9448"/>
                    <a:pt x="285" y="9129"/>
                    <a:pt x="285" y="8736"/>
                  </a:cubicBezTo>
                  <a:lnTo>
                    <a:pt x="285" y="8165"/>
                  </a:lnTo>
                  <a:cubicBezTo>
                    <a:pt x="285" y="7772"/>
                    <a:pt x="604" y="7452"/>
                    <a:pt x="998" y="7452"/>
                  </a:cubicBezTo>
                  <a:close/>
                  <a:moveTo>
                    <a:pt x="998" y="1"/>
                  </a:moveTo>
                  <a:cubicBezTo>
                    <a:pt x="447" y="1"/>
                    <a:pt x="0" y="447"/>
                    <a:pt x="0" y="998"/>
                  </a:cubicBezTo>
                  <a:lnTo>
                    <a:pt x="0" y="8735"/>
                  </a:lnTo>
                  <a:cubicBezTo>
                    <a:pt x="0" y="9286"/>
                    <a:pt x="447" y="9732"/>
                    <a:pt x="998" y="9732"/>
                  </a:cubicBezTo>
                  <a:lnTo>
                    <a:pt x="7432" y="9732"/>
                  </a:lnTo>
                  <a:cubicBezTo>
                    <a:pt x="7511" y="9732"/>
                    <a:pt x="7575" y="9669"/>
                    <a:pt x="7566" y="9589"/>
                  </a:cubicBezTo>
                  <a:lnTo>
                    <a:pt x="7566" y="9018"/>
                  </a:lnTo>
                  <a:cubicBezTo>
                    <a:pt x="7575" y="8980"/>
                    <a:pt x="7560" y="8944"/>
                    <a:pt x="7533" y="8917"/>
                  </a:cubicBezTo>
                  <a:cubicBezTo>
                    <a:pt x="7407" y="8791"/>
                    <a:pt x="7338" y="8625"/>
                    <a:pt x="7338" y="8449"/>
                  </a:cubicBezTo>
                  <a:cubicBezTo>
                    <a:pt x="7338" y="8272"/>
                    <a:pt x="7407" y="8105"/>
                    <a:pt x="7533" y="7980"/>
                  </a:cubicBezTo>
                  <a:cubicBezTo>
                    <a:pt x="7560" y="7953"/>
                    <a:pt x="7575" y="7916"/>
                    <a:pt x="7575" y="7879"/>
                  </a:cubicBezTo>
                  <a:lnTo>
                    <a:pt x="7566" y="7879"/>
                  </a:lnTo>
                  <a:lnTo>
                    <a:pt x="7566" y="144"/>
                  </a:lnTo>
                  <a:cubicBezTo>
                    <a:pt x="7566" y="65"/>
                    <a:pt x="7502" y="1"/>
                    <a:pt x="74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4075702" y="2038959"/>
              <a:ext cx="215330" cy="243966"/>
            </a:xfrm>
            <a:custGeom>
              <a:avLst/>
              <a:gdLst/>
              <a:ahLst/>
              <a:cxnLst/>
              <a:rect l="l" t="t" r="r" b="b"/>
              <a:pathLst>
                <a:path w="5572" h="6313" extrusionOk="0">
                  <a:moveTo>
                    <a:pt x="157" y="1"/>
                  </a:moveTo>
                  <a:cubicBezTo>
                    <a:pt x="82" y="1"/>
                    <a:pt x="21" y="61"/>
                    <a:pt x="21" y="136"/>
                  </a:cubicBezTo>
                  <a:lnTo>
                    <a:pt x="21" y="1847"/>
                  </a:lnTo>
                  <a:cubicBezTo>
                    <a:pt x="21" y="1910"/>
                    <a:pt x="63" y="1970"/>
                    <a:pt x="125" y="1983"/>
                  </a:cubicBezTo>
                  <a:cubicBezTo>
                    <a:pt x="135" y="1986"/>
                    <a:pt x="145" y="1987"/>
                    <a:pt x="155" y="1987"/>
                  </a:cubicBezTo>
                  <a:cubicBezTo>
                    <a:pt x="228" y="1987"/>
                    <a:pt x="287" y="1922"/>
                    <a:pt x="287" y="1844"/>
                  </a:cubicBezTo>
                  <a:lnTo>
                    <a:pt x="287" y="285"/>
                  </a:lnTo>
                  <a:lnTo>
                    <a:pt x="5287" y="285"/>
                  </a:lnTo>
                  <a:lnTo>
                    <a:pt x="5287" y="6026"/>
                  </a:lnTo>
                  <a:lnTo>
                    <a:pt x="307" y="6026"/>
                  </a:lnTo>
                  <a:lnTo>
                    <a:pt x="307" y="2422"/>
                  </a:lnTo>
                  <a:cubicBezTo>
                    <a:pt x="306" y="2356"/>
                    <a:pt x="264" y="2298"/>
                    <a:pt x="202" y="2280"/>
                  </a:cubicBezTo>
                  <a:cubicBezTo>
                    <a:pt x="185" y="2275"/>
                    <a:pt x="168" y="2272"/>
                    <a:pt x="152" y="2272"/>
                  </a:cubicBezTo>
                  <a:cubicBezTo>
                    <a:pt x="69" y="2272"/>
                    <a:pt x="0" y="2336"/>
                    <a:pt x="0" y="2415"/>
                  </a:cubicBezTo>
                  <a:lnTo>
                    <a:pt x="0" y="6170"/>
                  </a:lnTo>
                  <a:cubicBezTo>
                    <a:pt x="0" y="6248"/>
                    <a:pt x="64" y="6313"/>
                    <a:pt x="144" y="6313"/>
                  </a:cubicBezTo>
                  <a:lnTo>
                    <a:pt x="5429" y="6313"/>
                  </a:lnTo>
                  <a:cubicBezTo>
                    <a:pt x="5507" y="6313"/>
                    <a:pt x="5572" y="6249"/>
                    <a:pt x="5572" y="6170"/>
                  </a:cubicBezTo>
                  <a:lnTo>
                    <a:pt x="5572" y="144"/>
                  </a:lnTo>
                  <a:cubicBezTo>
                    <a:pt x="5572" y="65"/>
                    <a:pt x="5508" y="1"/>
                    <a:pt x="5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531725" y="1338338"/>
            <a:ext cx="6080700" cy="2466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cxnSp>
        <p:nvCxnSpPr>
          <p:cNvPr id="52" name="Google Shape;52;p8"/>
          <p:cNvCxnSpPr/>
          <p:nvPr/>
        </p:nvCxnSpPr>
        <p:spPr>
          <a:xfrm rot="10800000">
            <a:off x="419175" y="752400"/>
            <a:ext cx="219000" cy="3933900"/>
          </a:xfrm>
          <a:prstGeom prst="straightConnector1">
            <a:avLst/>
          </a:prstGeom>
          <a:noFill/>
          <a:ln w="19050" cap="flat" cmpd="sng">
            <a:solidFill>
              <a:srgbClr val="CCCCCC"/>
            </a:solidFill>
            <a:prstDash val="solid"/>
            <a:round/>
            <a:headEnd type="none" w="med" len="med"/>
            <a:tailEnd type="none" w="med" len="med"/>
          </a:ln>
        </p:spPr>
      </p:cxnSp>
      <p:cxnSp>
        <p:nvCxnSpPr>
          <p:cNvPr id="53" name="Google Shape;53;p8"/>
          <p:cNvCxnSpPr/>
          <p:nvPr/>
        </p:nvCxnSpPr>
        <p:spPr>
          <a:xfrm flipH="1">
            <a:off x="485700" y="142875"/>
            <a:ext cx="4619700" cy="628800"/>
          </a:xfrm>
          <a:prstGeom prst="straightConnector1">
            <a:avLst/>
          </a:prstGeom>
          <a:noFill/>
          <a:ln w="19050" cap="flat" cmpd="sng">
            <a:solidFill>
              <a:srgbClr val="CCCCCC"/>
            </a:solidFill>
            <a:prstDash val="solid"/>
            <a:round/>
            <a:headEnd type="none" w="med" len="med"/>
            <a:tailEnd type="none" w="med" len="med"/>
          </a:ln>
        </p:spPr>
      </p:cxnSp>
      <p:cxnSp>
        <p:nvCxnSpPr>
          <p:cNvPr id="54" name="Google Shape;54;p8"/>
          <p:cNvCxnSpPr/>
          <p:nvPr/>
        </p:nvCxnSpPr>
        <p:spPr>
          <a:xfrm rot="10800000" flipH="1">
            <a:off x="7229475" y="3609975"/>
            <a:ext cx="1362000" cy="1066800"/>
          </a:xfrm>
          <a:prstGeom prst="straightConnector1">
            <a:avLst/>
          </a:prstGeom>
          <a:noFill/>
          <a:ln w="19050" cap="flat" cmpd="sng">
            <a:solidFill>
              <a:srgbClr val="CCCCCC"/>
            </a:solidFill>
            <a:prstDash val="solid"/>
            <a:round/>
            <a:headEnd type="none" w="med" len="med"/>
            <a:tailEnd type="none" w="med" len="med"/>
          </a:ln>
        </p:spPr>
      </p:cxnSp>
      <p:pic>
        <p:nvPicPr>
          <p:cNvPr id="55" name="Google Shape;55;p8"/>
          <p:cNvPicPr preferRelativeResize="0"/>
          <p:nvPr/>
        </p:nvPicPr>
        <p:blipFill>
          <a:blip r:embed="rId2">
            <a:alphaModFix/>
          </a:blip>
          <a:stretch>
            <a:fillRect/>
          </a:stretch>
        </p:blipFill>
        <p:spPr>
          <a:xfrm>
            <a:off x="-603824" y="-347324"/>
            <a:ext cx="2085451" cy="2085451"/>
          </a:xfrm>
          <a:prstGeom prst="rect">
            <a:avLst/>
          </a:prstGeom>
          <a:noFill/>
          <a:ln>
            <a:noFill/>
          </a:ln>
        </p:spPr>
      </p:pic>
      <p:pic>
        <p:nvPicPr>
          <p:cNvPr id="56" name="Google Shape;56;p8"/>
          <p:cNvPicPr preferRelativeResize="0"/>
          <p:nvPr/>
        </p:nvPicPr>
        <p:blipFill>
          <a:blip r:embed="rId3">
            <a:alphaModFix/>
          </a:blip>
          <a:stretch>
            <a:fillRect/>
          </a:stretch>
        </p:blipFill>
        <p:spPr>
          <a:xfrm>
            <a:off x="6842008" y="4295771"/>
            <a:ext cx="770424" cy="771001"/>
          </a:xfrm>
          <a:prstGeom prst="rect">
            <a:avLst/>
          </a:prstGeom>
          <a:noFill/>
          <a:ln>
            <a:noFill/>
          </a:ln>
        </p:spPr>
      </p:pic>
      <p:pic>
        <p:nvPicPr>
          <p:cNvPr id="57" name="Google Shape;57;p8"/>
          <p:cNvPicPr preferRelativeResize="0"/>
          <p:nvPr/>
        </p:nvPicPr>
        <p:blipFill>
          <a:blip r:embed="rId4">
            <a:alphaModFix/>
          </a:blip>
          <a:stretch>
            <a:fillRect/>
          </a:stretch>
        </p:blipFill>
        <p:spPr>
          <a:xfrm>
            <a:off x="-870925" y="2990850"/>
            <a:ext cx="3033099" cy="3033099"/>
          </a:xfrm>
          <a:prstGeom prst="rect">
            <a:avLst/>
          </a:prstGeom>
          <a:noFill/>
          <a:ln>
            <a:noFill/>
          </a:ln>
        </p:spPr>
      </p:pic>
      <p:pic>
        <p:nvPicPr>
          <p:cNvPr id="58" name="Google Shape;58;p8"/>
          <p:cNvPicPr preferRelativeResize="0"/>
          <p:nvPr/>
        </p:nvPicPr>
        <p:blipFill>
          <a:blip r:embed="rId5">
            <a:alphaModFix/>
          </a:blip>
          <a:stretch>
            <a:fillRect/>
          </a:stretch>
        </p:blipFill>
        <p:spPr>
          <a:xfrm>
            <a:off x="7322066" y="2381248"/>
            <a:ext cx="2482811" cy="2482811"/>
          </a:xfrm>
          <a:prstGeom prst="rect">
            <a:avLst/>
          </a:prstGeom>
          <a:noFill/>
          <a:ln>
            <a:noFill/>
          </a:ln>
        </p:spPr>
      </p:pic>
      <p:pic>
        <p:nvPicPr>
          <p:cNvPr id="59" name="Google Shape;59;p8"/>
          <p:cNvPicPr preferRelativeResize="0"/>
          <p:nvPr/>
        </p:nvPicPr>
        <p:blipFill>
          <a:blip r:embed="rId6">
            <a:alphaModFix/>
          </a:blip>
          <a:stretch>
            <a:fillRect/>
          </a:stretch>
        </p:blipFill>
        <p:spPr>
          <a:xfrm>
            <a:off x="4439850" y="-504825"/>
            <a:ext cx="1219350" cy="12193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473200" y="1377850"/>
            <a:ext cx="4197600" cy="1009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2473200" y="2638175"/>
            <a:ext cx="4197600" cy="100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3" name="Google Shape;63;p9"/>
          <p:cNvCxnSpPr/>
          <p:nvPr/>
        </p:nvCxnSpPr>
        <p:spPr>
          <a:xfrm flipH="1">
            <a:off x="7785150" y="914400"/>
            <a:ext cx="844500" cy="3503700"/>
          </a:xfrm>
          <a:prstGeom prst="straightConnector1">
            <a:avLst/>
          </a:prstGeom>
          <a:noFill/>
          <a:ln w="19050" cap="flat" cmpd="sng">
            <a:solidFill>
              <a:srgbClr val="CCCCCC"/>
            </a:solidFill>
            <a:prstDash val="solid"/>
            <a:round/>
            <a:headEnd type="none" w="med" len="med"/>
            <a:tailEnd type="none" w="med" len="med"/>
          </a:ln>
        </p:spPr>
      </p:cxnSp>
      <p:pic>
        <p:nvPicPr>
          <p:cNvPr id="64" name="Google Shape;64;p9"/>
          <p:cNvPicPr preferRelativeResize="0"/>
          <p:nvPr/>
        </p:nvPicPr>
        <p:blipFill>
          <a:blip r:embed="rId2">
            <a:alphaModFix/>
          </a:blip>
          <a:stretch>
            <a:fillRect/>
          </a:stretch>
        </p:blipFill>
        <p:spPr>
          <a:xfrm>
            <a:off x="6462976" y="3545539"/>
            <a:ext cx="2480996" cy="2482811"/>
          </a:xfrm>
          <a:prstGeom prst="rect">
            <a:avLst/>
          </a:prstGeom>
          <a:noFill/>
          <a:ln>
            <a:noFill/>
          </a:ln>
        </p:spPr>
      </p:pic>
      <p:pic>
        <p:nvPicPr>
          <p:cNvPr id="65" name="Google Shape;65;p9"/>
          <p:cNvPicPr preferRelativeResize="0"/>
          <p:nvPr/>
        </p:nvPicPr>
        <p:blipFill>
          <a:blip r:embed="rId3">
            <a:alphaModFix/>
          </a:blip>
          <a:stretch>
            <a:fillRect/>
          </a:stretch>
        </p:blipFill>
        <p:spPr>
          <a:xfrm>
            <a:off x="7916776" y="212552"/>
            <a:ext cx="1498948" cy="1498948"/>
          </a:xfrm>
          <a:prstGeom prst="rect">
            <a:avLst/>
          </a:prstGeom>
          <a:noFill/>
          <a:ln>
            <a:noFill/>
          </a:ln>
        </p:spPr>
      </p:pic>
      <p:cxnSp>
        <p:nvCxnSpPr>
          <p:cNvPr id="66" name="Google Shape;66;p9"/>
          <p:cNvCxnSpPr/>
          <p:nvPr/>
        </p:nvCxnSpPr>
        <p:spPr>
          <a:xfrm flipH="1">
            <a:off x="438225" y="2533650"/>
            <a:ext cx="409500" cy="2397300"/>
          </a:xfrm>
          <a:prstGeom prst="straightConnector1">
            <a:avLst/>
          </a:prstGeom>
          <a:noFill/>
          <a:ln w="19050" cap="flat" cmpd="sng">
            <a:solidFill>
              <a:srgbClr val="CCCCCC"/>
            </a:solidFill>
            <a:prstDash val="solid"/>
            <a:round/>
            <a:headEnd type="none" w="med" len="med"/>
            <a:tailEnd type="none" w="med" len="med"/>
          </a:ln>
        </p:spPr>
      </p:cxnSp>
      <p:cxnSp>
        <p:nvCxnSpPr>
          <p:cNvPr id="67" name="Google Shape;67;p9"/>
          <p:cNvCxnSpPr/>
          <p:nvPr/>
        </p:nvCxnSpPr>
        <p:spPr>
          <a:xfrm flipH="1">
            <a:off x="419175" y="4400550"/>
            <a:ext cx="1781100" cy="476400"/>
          </a:xfrm>
          <a:prstGeom prst="straightConnector1">
            <a:avLst/>
          </a:prstGeom>
          <a:noFill/>
          <a:ln w="19050" cap="flat" cmpd="sng">
            <a:solidFill>
              <a:srgbClr val="CCCCCC"/>
            </a:solidFill>
            <a:prstDash val="solid"/>
            <a:round/>
            <a:headEnd type="none" w="med" len="med"/>
            <a:tailEnd type="none" w="med" len="med"/>
          </a:ln>
        </p:spPr>
      </p:cxnSp>
      <p:pic>
        <p:nvPicPr>
          <p:cNvPr id="68" name="Google Shape;68;p9"/>
          <p:cNvPicPr preferRelativeResize="0"/>
          <p:nvPr/>
        </p:nvPicPr>
        <p:blipFill>
          <a:blip r:embed="rId3">
            <a:alphaModFix/>
          </a:blip>
          <a:stretch>
            <a:fillRect/>
          </a:stretch>
        </p:blipFill>
        <p:spPr>
          <a:xfrm>
            <a:off x="-866776" y="3072399"/>
            <a:ext cx="2827748" cy="2827748"/>
          </a:xfrm>
          <a:prstGeom prst="rect">
            <a:avLst/>
          </a:prstGeom>
          <a:noFill/>
          <a:ln>
            <a:noFill/>
          </a:ln>
        </p:spPr>
      </p:pic>
      <p:pic>
        <p:nvPicPr>
          <p:cNvPr id="69" name="Google Shape;69;p9"/>
          <p:cNvPicPr preferRelativeResize="0"/>
          <p:nvPr/>
        </p:nvPicPr>
        <p:blipFill>
          <a:blip r:embed="rId4">
            <a:alphaModFix/>
          </a:blip>
          <a:stretch>
            <a:fillRect/>
          </a:stretch>
        </p:blipFill>
        <p:spPr>
          <a:xfrm>
            <a:off x="578597" y="2288803"/>
            <a:ext cx="539249" cy="539249"/>
          </a:xfrm>
          <a:prstGeom prst="rect">
            <a:avLst/>
          </a:prstGeom>
          <a:noFill/>
          <a:ln>
            <a:noFill/>
          </a:ln>
        </p:spPr>
      </p:pic>
      <p:pic>
        <p:nvPicPr>
          <p:cNvPr id="70" name="Google Shape;70;p9"/>
          <p:cNvPicPr preferRelativeResize="0"/>
          <p:nvPr/>
        </p:nvPicPr>
        <p:blipFill>
          <a:blip r:embed="rId3">
            <a:alphaModFix/>
          </a:blip>
          <a:stretch>
            <a:fillRect/>
          </a:stretch>
        </p:blipFill>
        <p:spPr>
          <a:xfrm>
            <a:off x="1960974" y="4130924"/>
            <a:ext cx="539249" cy="5392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50" name="Google Shape;150;p21"/>
          <p:cNvSpPr txBox="1">
            <a:spLocks noGrp="1"/>
          </p:cNvSpPr>
          <p:nvPr>
            <p:ph type="title" idx="2"/>
          </p:nvPr>
        </p:nvSpPr>
        <p:spPr>
          <a:xfrm>
            <a:off x="2097188" y="1539000"/>
            <a:ext cx="23133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1" name="Google Shape;151;p21"/>
          <p:cNvSpPr txBox="1">
            <a:spLocks noGrp="1"/>
          </p:cNvSpPr>
          <p:nvPr>
            <p:ph type="subTitle" idx="1"/>
          </p:nvPr>
        </p:nvSpPr>
        <p:spPr>
          <a:xfrm>
            <a:off x="2097198" y="1920750"/>
            <a:ext cx="23133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2" name="Google Shape;152;p21"/>
          <p:cNvSpPr txBox="1">
            <a:spLocks noGrp="1"/>
          </p:cNvSpPr>
          <p:nvPr>
            <p:ph type="title" idx="3"/>
          </p:nvPr>
        </p:nvSpPr>
        <p:spPr>
          <a:xfrm>
            <a:off x="4708926" y="1539000"/>
            <a:ext cx="2313300" cy="5277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3" name="Google Shape;153;p21"/>
          <p:cNvSpPr txBox="1">
            <a:spLocks noGrp="1"/>
          </p:cNvSpPr>
          <p:nvPr>
            <p:ph type="subTitle" idx="4"/>
          </p:nvPr>
        </p:nvSpPr>
        <p:spPr>
          <a:xfrm>
            <a:off x="4708926" y="1920750"/>
            <a:ext cx="23133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4" name="Google Shape;154;p21"/>
          <p:cNvSpPr txBox="1">
            <a:spLocks noGrp="1"/>
          </p:cNvSpPr>
          <p:nvPr>
            <p:ph type="title" idx="5"/>
          </p:nvPr>
        </p:nvSpPr>
        <p:spPr>
          <a:xfrm>
            <a:off x="2121775" y="3333975"/>
            <a:ext cx="23133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5" name="Google Shape;155;p21"/>
          <p:cNvSpPr txBox="1">
            <a:spLocks noGrp="1"/>
          </p:cNvSpPr>
          <p:nvPr>
            <p:ph type="subTitle" idx="6"/>
          </p:nvPr>
        </p:nvSpPr>
        <p:spPr>
          <a:xfrm>
            <a:off x="2121785" y="3725225"/>
            <a:ext cx="2313300" cy="56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6" name="Google Shape;156;p21"/>
          <p:cNvSpPr txBox="1">
            <a:spLocks noGrp="1"/>
          </p:cNvSpPr>
          <p:nvPr>
            <p:ph type="title" idx="7"/>
          </p:nvPr>
        </p:nvSpPr>
        <p:spPr>
          <a:xfrm>
            <a:off x="4705626" y="3333625"/>
            <a:ext cx="2316600" cy="5277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7" name="Google Shape;157;p21"/>
          <p:cNvSpPr txBox="1">
            <a:spLocks noGrp="1"/>
          </p:cNvSpPr>
          <p:nvPr>
            <p:ph type="subTitle" idx="8"/>
          </p:nvPr>
        </p:nvSpPr>
        <p:spPr>
          <a:xfrm>
            <a:off x="4708926" y="3724875"/>
            <a:ext cx="2313300" cy="56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85"/>
        <p:cNvGrpSpPr/>
        <p:nvPr/>
      </p:nvGrpSpPr>
      <p:grpSpPr>
        <a:xfrm>
          <a:off x="0" y="0"/>
          <a:ext cx="0" cy="0"/>
          <a:chOff x="0" y="0"/>
          <a:chExt cx="0" cy="0"/>
        </a:xfrm>
      </p:grpSpPr>
      <p:sp>
        <p:nvSpPr>
          <p:cNvPr id="186" name="Google Shape;186;p24"/>
          <p:cNvSpPr txBox="1"/>
          <p:nvPr/>
        </p:nvSpPr>
        <p:spPr>
          <a:xfrm>
            <a:off x="4579625" y="3529200"/>
            <a:ext cx="35853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dk1"/>
                </a:solidFill>
                <a:latin typeface="Cabin"/>
                <a:ea typeface="Cabin"/>
                <a:cs typeface="Cabin"/>
                <a:sym typeface="Cabin"/>
              </a:rPr>
              <a:t>CREDITS:</a:t>
            </a:r>
            <a:r>
              <a:rPr lang="en" sz="1100">
                <a:solidFill>
                  <a:schemeClr val="dk1"/>
                </a:solidFill>
                <a:latin typeface="Cabin"/>
                <a:ea typeface="Cabin"/>
                <a:cs typeface="Cabin"/>
                <a:sym typeface="Cabin"/>
              </a:rPr>
              <a:t> This presentation template was created by </a:t>
            </a:r>
            <a:r>
              <a:rPr lang="en" sz="1100" b="1">
                <a:solidFill>
                  <a:schemeClr val="dk1"/>
                </a:solidFill>
                <a:uFill>
                  <a:noFill/>
                </a:u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100" b="1">
                <a:solidFill>
                  <a:schemeClr val="dk1"/>
                </a:solidFill>
                <a:latin typeface="Cabin"/>
                <a:ea typeface="Cabin"/>
                <a:cs typeface="Cabin"/>
                <a:sym typeface="Cabin"/>
              </a:rPr>
              <a:t>,</a:t>
            </a:r>
            <a:r>
              <a:rPr lang="en" sz="1100">
                <a:solidFill>
                  <a:schemeClr val="dk1"/>
                </a:solidFill>
                <a:latin typeface="Cabin"/>
                <a:ea typeface="Cabin"/>
                <a:cs typeface="Cabin"/>
                <a:sym typeface="Cabin"/>
              </a:rPr>
              <a:t> including icons by </a:t>
            </a:r>
            <a:r>
              <a:rPr lang="en" sz="1100" b="1">
                <a:solidFill>
                  <a:schemeClr val="dk1"/>
                </a:solidFill>
                <a:uFill>
                  <a:noFill/>
                </a:uFill>
                <a:latin typeface="Cabin"/>
                <a:ea typeface="Cabin"/>
                <a:cs typeface="Cabin"/>
                <a:sym typeface="Cabin"/>
                <a:hlinkClick r:id="rId3">
                  <a:extLst>
                    <a:ext uri="{A12FA001-AC4F-418D-AE19-62706E023703}">
                      <ahyp:hlinkClr xmlns:ahyp="http://schemas.microsoft.com/office/drawing/2018/hyperlinkcolor" val="tx"/>
                    </a:ext>
                  </a:extLst>
                </a:hlinkClick>
              </a:rPr>
              <a:t>Flaticon</a:t>
            </a:r>
            <a:r>
              <a:rPr lang="en" sz="1100" b="1">
                <a:solidFill>
                  <a:schemeClr val="dk1"/>
                </a:solidFill>
                <a:latin typeface="Cabin"/>
                <a:ea typeface="Cabin"/>
                <a:cs typeface="Cabin"/>
                <a:sym typeface="Cabin"/>
              </a:rPr>
              <a:t>,</a:t>
            </a:r>
            <a:r>
              <a:rPr lang="en" sz="1100">
                <a:solidFill>
                  <a:schemeClr val="dk1"/>
                </a:solidFill>
                <a:latin typeface="Cabin"/>
                <a:ea typeface="Cabin"/>
                <a:cs typeface="Cabin"/>
                <a:sym typeface="Cabin"/>
              </a:rPr>
              <a:t> and infographics &amp; images by </a:t>
            </a:r>
            <a:r>
              <a:rPr lang="en" sz="1100" b="1">
                <a:solidFill>
                  <a:schemeClr val="dk1"/>
                </a:solidFill>
                <a:uFill>
                  <a:noFill/>
                </a:uFill>
                <a:latin typeface="Cabin"/>
                <a:ea typeface="Cabin"/>
                <a:cs typeface="Cabin"/>
                <a:sym typeface="Cabin"/>
                <a:hlinkClick r:id="rId4">
                  <a:extLst>
                    <a:ext uri="{A12FA001-AC4F-418D-AE19-62706E023703}">
                      <ahyp:hlinkClr xmlns:ahyp="http://schemas.microsoft.com/office/drawing/2018/hyperlinkcolor" val="tx"/>
                    </a:ext>
                  </a:extLst>
                </a:hlinkClick>
              </a:rPr>
              <a:t>Freepik</a:t>
            </a:r>
            <a:endParaRPr sz="1100" b="1">
              <a:solidFill>
                <a:schemeClr val="dk1"/>
              </a:solidFill>
              <a:latin typeface="Cabin"/>
              <a:ea typeface="Cabin"/>
              <a:cs typeface="Cabin"/>
              <a:sym typeface="Cabin"/>
            </a:endParaRPr>
          </a:p>
        </p:txBody>
      </p:sp>
      <p:sp>
        <p:nvSpPr>
          <p:cNvPr id="187" name="Google Shape;187;p24"/>
          <p:cNvSpPr txBox="1">
            <a:spLocks noGrp="1"/>
          </p:cNvSpPr>
          <p:nvPr>
            <p:ph type="ctrTitle"/>
          </p:nvPr>
        </p:nvSpPr>
        <p:spPr>
          <a:xfrm>
            <a:off x="4371976" y="612300"/>
            <a:ext cx="4000500" cy="112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8" name="Google Shape;188;p24"/>
          <p:cNvSpPr txBox="1">
            <a:spLocks noGrp="1"/>
          </p:cNvSpPr>
          <p:nvPr>
            <p:ph type="subTitle" idx="1"/>
          </p:nvPr>
        </p:nvSpPr>
        <p:spPr>
          <a:xfrm>
            <a:off x="4479525" y="2100399"/>
            <a:ext cx="3785400" cy="142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89" name="Google Shape;189;p24"/>
          <p:cNvSpPr txBox="1">
            <a:spLocks noGrp="1"/>
          </p:cNvSpPr>
          <p:nvPr>
            <p:ph type="subTitle" idx="2"/>
          </p:nvPr>
        </p:nvSpPr>
        <p:spPr>
          <a:xfrm rot="-962">
            <a:off x="4763945" y="4229842"/>
            <a:ext cx="3216600" cy="37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2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0"/>
        <p:cNvGrpSpPr/>
        <p:nvPr/>
      </p:nvGrpSpPr>
      <p:grpSpPr>
        <a:xfrm>
          <a:off x="0" y="0"/>
          <a:ext cx="0" cy="0"/>
          <a:chOff x="0" y="0"/>
          <a:chExt cx="0" cy="0"/>
        </a:xfrm>
      </p:grpSpPr>
      <p:cxnSp>
        <p:nvCxnSpPr>
          <p:cNvPr id="191" name="Google Shape;191;p25"/>
          <p:cNvCxnSpPr/>
          <p:nvPr/>
        </p:nvCxnSpPr>
        <p:spPr>
          <a:xfrm flipH="1">
            <a:off x="438225" y="2533650"/>
            <a:ext cx="409500" cy="2397300"/>
          </a:xfrm>
          <a:prstGeom prst="straightConnector1">
            <a:avLst/>
          </a:prstGeom>
          <a:noFill/>
          <a:ln w="19050" cap="flat" cmpd="sng">
            <a:solidFill>
              <a:srgbClr val="CCCCCC"/>
            </a:solidFill>
            <a:prstDash val="solid"/>
            <a:round/>
            <a:headEnd type="none" w="med" len="med"/>
            <a:tailEnd type="none" w="med" len="med"/>
          </a:ln>
        </p:spPr>
      </p:cxnSp>
      <p:cxnSp>
        <p:nvCxnSpPr>
          <p:cNvPr id="192" name="Google Shape;192;p25"/>
          <p:cNvCxnSpPr/>
          <p:nvPr/>
        </p:nvCxnSpPr>
        <p:spPr>
          <a:xfrm flipH="1">
            <a:off x="419175" y="4400550"/>
            <a:ext cx="1781100" cy="476400"/>
          </a:xfrm>
          <a:prstGeom prst="straightConnector1">
            <a:avLst/>
          </a:prstGeom>
          <a:noFill/>
          <a:ln w="19050" cap="flat" cmpd="sng">
            <a:solidFill>
              <a:srgbClr val="CCCCCC"/>
            </a:solidFill>
            <a:prstDash val="solid"/>
            <a:round/>
            <a:headEnd type="none" w="med" len="med"/>
            <a:tailEnd type="none" w="med" len="med"/>
          </a:ln>
        </p:spPr>
      </p:cxnSp>
      <p:pic>
        <p:nvPicPr>
          <p:cNvPr id="193" name="Google Shape;193;p25"/>
          <p:cNvPicPr preferRelativeResize="0"/>
          <p:nvPr/>
        </p:nvPicPr>
        <p:blipFill>
          <a:blip r:embed="rId2">
            <a:alphaModFix/>
          </a:blip>
          <a:stretch>
            <a:fillRect/>
          </a:stretch>
        </p:blipFill>
        <p:spPr>
          <a:xfrm>
            <a:off x="-866776" y="3072399"/>
            <a:ext cx="2827748" cy="2827748"/>
          </a:xfrm>
          <a:prstGeom prst="rect">
            <a:avLst/>
          </a:prstGeom>
          <a:noFill/>
          <a:ln>
            <a:noFill/>
          </a:ln>
        </p:spPr>
      </p:pic>
      <p:pic>
        <p:nvPicPr>
          <p:cNvPr id="194" name="Google Shape;194;p25"/>
          <p:cNvPicPr preferRelativeResize="0"/>
          <p:nvPr/>
        </p:nvPicPr>
        <p:blipFill>
          <a:blip r:embed="rId3">
            <a:alphaModFix/>
          </a:blip>
          <a:stretch>
            <a:fillRect/>
          </a:stretch>
        </p:blipFill>
        <p:spPr>
          <a:xfrm>
            <a:off x="578597" y="2288803"/>
            <a:ext cx="539249" cy="539249"/>
          </a:xfrm>
          <a:prstGeom prst="rect">
            <a:avLst/>
          </a:prstGeom>
          <a:noFill/>
          <a:ln>
            <a:noFill/>
          </a:ln>
        </p:spPr>
      </p:pic>
      <p:pic>
        <p:nvPicPr>
          <p:cNvPr id="195" name="Google Shape;195;p25"/>
          <p:cNvPicPr preferRelativeResize="0"/>
          <p:nvPr/>
        </p:nvPicPr>
        <p:blipFill>
          <a:blip r:embed="rId2">
            <a:alphaModFix/>
          </a:blip>
          <a:stretch>
            <a:fillRect/>
          </a:stretch>
        </p:blipFill>
        <p:spPr>
          <a:xfrm>
            <a:off x="1960974" y="4130924"/>
            <a:ext cx="539249" cy="539249"/>
          </a:xfrm>
          <a:prstGeom prst="rect">
            <a:avLst/>
          </a:prstGeom>
          <a:noFill/>
          <a:ln>
            <a:noFill/>
          </a:ln>
        </p:spPr>
      </p:pic>
      <p:cxnSp>
        <p:nvCxnSpPr>
          <p:cNvPr id="196" name="Google Shape;196;p25"/>
          <p:cNvCxnSpPr/>
          <p:nvPr/>
        </p:nvCxnSpPr>
        <p:spPr>
          <a:xfrm flipH="1">
            <a:off x="7785150" y="914400"/>
            <a:ext cx="844500" cy="3503700"/>
          </a:xfrm>
          <a:prstGeom prst="straightConnector1">
            <a:avLst/>
          </a:prstGeom>
          <a:noFill/>
          <a:ln w="19050" cap="flat" cmpd="sng">
            <a:solidFill>
              <a:srgbClr val="CCCCCC"/>
            </a:solidFill>
            <a:prstDash val="solid"/>
            <a:round/>
            <a:headEnd type="none" w="med" len="med"/>
            <a:tailEnd type="none" w="med" len="med"/>
          </a:ln>
        </p:spPr>
      </p:cxnSp>
      <p:pic>
        <p:nvPicPr>
          <p:cNvPr id="197" name="Google Shape;197;p25"/>
          <p:cNvPicPr preferRelativeResize="0"/>
          <p:nvPr/>
        </p:nvPicPr>
        <p:blipFill>
          <a:blip r:embed="rId4">
            <a:alphaModFix/>
          </a:blip>
          <a:stretch>
            <a:fillRect/>
          </a:stretch>
        </p:blipFill>
        <p:spPr>
          <a:xfrm>
            <a:off x="6462976" y="3545539"/>
            <a:ext cx="2480996" cy="2482811"/>
          </a:xfrm>
          <a:prstGeom prst="rect">
            <a:avLst/>
          </a:prstGeom>
          <a:noFill/>
          <a:ln>
            <a:noFill/>
          </a:ln>
        </p:spPr>
      </p:pic>
      <p:pic>
        <p:nvPicPr>
          <p:cNvPr id="198" name="Google Shape;198;p25"/>
          <p:cNvPicPr preferRelativeResize="0"/>
          <p:nvPr/>
        </p:nvPicPr>
        <p:blipFill>
          <a:blip r:embed="rId2">
            <a:alphaModFix/>
          </a:blip>
          <a:stretch>
            <a:fillRect/>
          </a:stretch>
        </p:blipFill>
        <p:spPr>
          <a:xfrm>
            <a:off x="7916776" y="212552"/>
            <a:ext cx="1498948" cy="14989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2800"/>
              <a:buFont typeface="Libre Baskerville"/>
              <a:buNone/>
              <a:defRPr sz="2800" b="1">
                <a:solidFill>
                  <a:schemeClr val="accent1"/>
                </a:solidFill>
                <a:latin typeface="Libre Baskerville"/>
                <a:ea typeface="Libre Baskerville"/>
                <a:cs typeface="Libre Baskerville"/>
                <a:sym typeface="Libre Baskerville"/>
              </a:defRPr>
            </a:lvl1pPr>
            <a:lvl2pPr lvl="1"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8" r:id="rId6"/>
    <p:sldLayoutId id="2147483667" r:id="rId7"/>
    <p:sldLayoutId id="2147483670" r:id="rId8"/>
    <p:sldLayoutId id="2147483671" r:id="rId9"/>
    <p:sldLayoutId id="214748367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customXml" Target="../ink/ink4.xml"/><Relationship Id="rId17" Type="http://schemas.openxmlformats.org/officeDocument/2006/relationships/image" Target="../media/image2.png"/><Relationship Id="rId2" Type="http://schemas.openxmlformats.org/officeDocument/2006/relationships/notesSlide" Target="../notesSlides/notesSlide12.xml"/><Relationship Id="rId16" Type="http://schemas.openxmlformats.org/officeDocument/2006/relationships/image" Target="../media/image6.png"/><Relationship Id="rId1" Type="http://schemas.openxmlformats.org/officeDocument/2006/relationships/slideLayout" Target="../slideLayouts/slideLayout8.xml"/><Relationship Id="rId11" Type="http://schemas.openxmlformats.org/officeDocument/2006/relationships/image" Target="../media/image9.png"/><Relationship Id="rId5" Type="http://schemas.openxmlformats.org/officeDocument/2006/relationships/customXml" Target="../ink/ink1.xml"/><Relationship Id="rId15" Type="http://schemas.openxmlformats.org/officeDocument/2006/relationships/image" Target="../media/image11.png"/><Relationship Id="rId10" Type="http://schemas.openxmlformats.org/officeDocument/2006/relationships/customXml" Target="../ink/ink3.xml"/><Relationship Id="rId4" Type="http://schemas.openxmlformats.org/officeDocument/2006/relationships/image" Target="../media/image1.png"/><Relationship Id="rId9" Type="http://schemas.openxmlformats.org/officeDocument/2006/relationships/image" Target="../media/image8.png"/><Relationship Id="rId14" Type="http://schemas.openxmlformats.org/officeDocument/2006/relationships/customXml" Target="../ink/ink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2"/>
          <p:cNvSpPr txBox="1">
            <a:spLocks noGrp="1"/>
          </p:cNvSpPr>
          <p:nvPr>
            <p:ph type="title"/>
          </p:nvPr>
        </p:nvSpPr>
        <p:spPr>
          <a:xfrm>
            <a:off x="1531725" y="1338338"/>
            <a:ext cx="6080700" cy="24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Welcome To</a:t>
            </a:r>
            <a:br>
              <a:rPr lang="en" sz="4000" dirty="0"/>
            </a:br>
            <a:r>
              <a:rPr lang="en" sz="4000" dirty="0">
                <a:solidFill>
                  <a:schemeClr val="accent4"/>
                </a:solidFill>
              </a:rPr>
              <a:t>Project Presentation</a:t>
            </a:r>
            <a:r>
              <a:rPr lang="en" sz="4000" dirty="0"/>
              <a:t> </a:t>
            </a:r>
            <a:endParaRPr sz="4000" dirty="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0"/>
          <p:cNvSpPr txBox="1">
            <a:spLocks noGrp="1"/>
          </p:cNvSpPr>
          <p:nvPr>
            <p:ph type="title"/>
          </p:nvPr>
        </p:nvSpPr>
        <p:spPr>
          <a:xfrm>
            <a:off x="616091" y="413108"/>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Outcome of  Project</a:t>
            </a:r>
            <a:endParaRPr dirty="0"/>
          </a:p>
        </p:txBody>
      </p:sp>
      <p:sp>
        <p:nvSpPr>
          <p:cNvPr id="441" name="Google Shape;441;p40"/>
          <p:cNvSpPr txBox="1">
            <a:spLocks noGrp="1"/>
          </p:cNvSpPr>
          <p:nvPr>
            <p:ph type="subTitle" idx="1"/>
          </p:nvPr>
        </p:nvSpPr>
        <p:spPr>
          <a:xfrm rot="-402">
            <a:off x="327454" y="977834"/>
            <a:ext cx="7281019" cy="3332700"/>
          </a:xfrm>
          <a:prstGeom prst="rect">
            <a:avLst/>
          </a:prstGeom>
        </p:spPr>
        <p:txBody>
          <a:bodyPr spcFirstLastPara="1" wrap="square" lIns="91425" tIns="91425" rIns="91425" bIns="91425" anchor="ctr" anchorCtr="0">
            <a:noAutofit/>
          </a:bodyPr>
          <a:lstStyle/>
          <a:p>
            <a:pPr marL="457200" lvl="0" indent="-317500" rtl="0">
              <a:spcBef>
                <a:spcPts val="0"/>
              </a:spcBef>
              <a:spcAft>
                <a:spcPts val="0"/>
              </a:spcAft>
              <a:buSzPts val="1400"/>
              <a:buFont typeface="Nunito"/>
              <a:buChar char="●"/>
            </a:pPr>
            <a:r>
              <a:rPr lang="en-GB" sz="1600" dirty="0"/>
              <a:t>Efficient and accurate electricity bills for consumers.</a:t>
            </a:r>
          </a:p>
          <a:p>
            <a:pPr>
              <a:buClr>
                <a:schemeClr val="accent4"/>
              </a:buClr>
              <a:buFont typeface="Nunito"/>
              <a:buChar char="●"/>
            </a:pPr>
            <a:r>
              <a:rPr lang="en-GB" sz="1600" dirty="0">
                <a:latin typeface="Cabin" panose="020B0604020202020204" charset="0"/>
              </a:rPr>
              <a:t>Direct implementation of new charges (per unit) from a server.</a:t>
            </a:r>
            <a:endParaRPr lang="en-GB" sz="1600" dirty="0"/>
          </a:p>
          <a:p>
            <a:pPr marL="457200" lvl="0" indent="-317500" rtl="0">
              <a:spcBef>
                <a:spcPts val="0"/>
              </a:spcBef>
              <a:spcAft>
                <a:spcPts val="0"/>
              </a:spcAft>
              <a:buSzPts val="1400"/>
              <a:buFont typeface="Nunito"/>
              <a:buChar char="●"/>
            </a:pPr>
            <a:r>
              <a:rPr lang="en-GB" sz="1600" dirty="0">
                <a:latin typeface="Cabin" panose="020B0604020202020204" charset="0"/>
              </a:rPr>
              <a:t>Power consumption and charges can be monitored through a display on the meter.</a:t>
            </a:r>
          </a:p>
          <a:p>
            <a:pPr>
              <a:buClr>
                <a:schemeClr val="accent4"/>
              </a:buClr>
              <a:buFont typeface="Nunito"/>
              <a:buChar char="●"/>
            </a:pPr>
            <a:r>
              <a:rPr lang="en-GB" sz="1600" dirty="0">
                <a:latin typeface="Cabin" panose="020B0604020202020204" charset="0"/>
              </a:rPr>
              <a:t>Prevents most of the malpractices done by consumers.</a:t>
            </a:r>
          </a:p>
          <a:p>
            <a:pPr>
              <a:buFont typeface="Nunito"/>
              <a:buChar char="●"/>
            </a:pPr>
            <a:r>
              <a:rPr lang="en-GB" sz="1600" dirty="0">
                <a:latin typeface="Cabin" panose="020B0604020202020204" charset="0"/>
              </a:rPr>
              <a:t>It can be implemented in rural, remote areas.</a:t>
            </a:r>
          </a:p>
          <a:p>
            <a:pPr marL="457200" lvl="0" indent="-317500" rtl="0">
              <a:spcBef>
                <a:spcPts val="0"/>
              </a:spcBef>
              <a:spcAft>
                <a:spcPts val="0"/>
              </a:spcAft>
              <a:buClr>
                <a:schemeClr val="accent4"/>
              </a:buClr>
              <a:buSzPts val="1400"/>
              <a:buFont typeface="Nunito"/>
              <a:buChar char="●"/>
            </a:pPr>
            <a:r>
              <a:rPr lang="en-GB" sz="1600" dirty="0">
                <a:latin typeface="Cabin" panose="020B0604020202020204" charset="0"/>
              </a:rPr>
              <a:t>It reduces paper wastage by making electricity billing paper which also saves a huge amount of trees. It will be a great impact on our environment for sure. </a:t>
            </a:r>
          </a:p>
          <a:p>
            <a:pPr marL="457200" lvl="0" indent="-317500" algn="just" rtl="0">
              <a:spcBef>
                <a:spcPts val="0"/>
              </a:spcBef>
              <a:spcAft>
                <a:spcPts val="0"/>
              </a:spcAft>
              <a:buSzPts val="1400"/>
              <a:buFont typeface="Nunito"/>
              <a:buChar char="●"/>
            </a:pPr>
            <a:endParaRPr lang="en-GB" dirty="0">
              <a:latin typeface="Cabin" panose="020B0604020202020204" charset="0"/>
            </a:endParaRPr>
          </a:p>
        </p:txBody>
      </p:sp>
    </p:spTree>
    <p:extLst>
      <p:ext uri="{BB962C8B-B14F-4D97-AF65-F5344CB8AC3E}">
        <p14:creationId xmlns:p14="http://schemas.microsoft.com/office/powerpoint/2010/main" val="123802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0"/>
          <p:cNvSpPr txBox="1">
            <a:spLocks noGrp="1"/>
          </p:cNvSpPr>
          <p:nvPr>
            <p:ph type="title"/>
          </p:nvPr>
        </p:nvSpPr>
        <p:spPr>
          <a:xfrm>
            <a:off x="616091" y="413108"/>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Conculation</a:t>
            </a:r>
            <a:endParaRPr dirty="0"/>
          </a:p>
        </p:txBody>
      </p:sp>
      <p:sp>
        <p:nvSpPr>
          <p:cNvPr id="441" name="Google Shape;441;p40"/>
          <p:cNvSpPr txBox="1">
            <a:spLocks noGrp="1"/>
          </p:cNvSpPr>
          <p:nvPr>
            <p:ph type="subTitle" idx="1"/>
          </p:nvPr>
        </p:nvSpPr>
        <p:spPr>
          <a:xfrm rot="-402">
            <a:off x="302234" y="1181774"/>
            <a:ext cx="7281019" cy="2513958"/>
          </a:xfrm>
          <a:prstGeom prst="rect">
            <a:avLst/>
          </a:prstGeom>
        </p:spPr>
        <p:txBody>
          <a:bodyPr spcFirstLastPara="1" wrap="square" lIns="91425" tIns="91425" rIns="91425" bIns="91425" anchor="ctr" anchorCtr="0">
            <a:noAutofit/>
          </a:bodyPr>
          <a:lstStyle/>
          <a:p>
            <a:pPr marL="139700" indent="0">
              <a:buNone/>
            </a:pPr>
            <a:r>
              <a:rPr lang="en-GB" sz="1600" dirty="0">
                <a:latin typeface="Cabin" panose="020B0604020202020204" charset="0"/>
              </a:rPr>
              <a:t>This is a smart way of using technology to reduce manpower and increase work efﬁciency and accuracy without any malpractices. The electricity Billing System project reports before suggesting this solution they were using a manual process for meter reading, amount calculation, billing customers, and so on. The interaction between customers and Electricity Board was very poor and it took much longer time to respond to customer queries. By using our software it will be a very pleasant experience for both users and Electricity Maintenance Authority </a:t>
            </a:r>
            <a:endParaRPr lang="en-US" sz="1600" dirty="0">
              <a:latin typeface="Cabin" panose="020B0604020202020204" charset="0"/>
            </a:endParaRPr>
          </a:p>
          <a:p>
            <a:pPr marL="139700" indent="0">
              <a:buNone/>
            </a:pPr>
            <a:endParaRPr lang="en-GB" dirty="0">
              <a:latin typeface="Cabin" panose="020B0604020202020204" charset="0"/>
            </a:endParaRPr>
          </a:p>
        </p:txBody>
      </p:sp>
    </p:spTree>
    <p:extLst>
      <p:ext uri="{BB962C8B-B14F-4D97-AF65-F5344CB8AC3E}">
        <p14:creationId xmlns:p14="http://schemas.microsoft.com/office/powerpoint/2010/main" val="2564284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cxnSp>
        <p:nvCxnSpPr>
          <p:cNvPr id="758" name="Google Shape;758;p55"/>
          <p:cNvCxnSpPr>
            <a:cxnSpLocks/>
          </p:cNvCxnSpPr>
          <p:nvPr/>
        </p:nvCxnSpPr>
        <p:spPr>
          <a:xfrm flipV="1">
            <a:off x="464375" y="1988638"/>
            <a:ext cx="1304161" cy="1074537"/>
          </a:xfrm>
          <a:prstGeom prst="straightConnector1">
            <a:avLst/>
          </a:prstGeom>
          <a:noFill/>
          <a:ln w="19050" cap="flat" cmpd="sng">
            <a:solidFill>
              <a:srgbClr val="CCCCCC"/>
            </a:solidFill>
            <a:prstDash val="solid"/>
            <a:round/>
            <a:headEnd type="none" w="med" len="med"/>
            <a:tailEnd type="none" w="med" len="med"/>
          </a:ln>
        </p:spPr>
      </p:cxnSp>
      <p:cxnSp>
        <p:nvCxnSpPr>
          <p:cNvPr id="759" name="Google Shape;759;p55"/>
          <p:cNvCxnSpPr>
            <a:cxnSpLocks/>
          </p:cNvCxnSpPr>
          <p:nvPr/>
        </p:nvCxnSpPr>
        <p:spPr>
          <a:xfrm flipH="1" flipV="1">
            <a:off x="1768536" y="1988638"/>
            <a:ext cx="667639" cy="2240762"/>
          </a:xfrm>
          <a:prstGeom prst="straightConnector1">
            <a:avLst/>
          </a:prstGeom>
          <a:noFill/>
          <a:ln w="19050" cap="flat" cmpd="sng">
            <a:solidFill>
              <a:srgbClr val="CCCCCC"/>
            </a:solidFill>
            <a:prstDash val="solid"/>
            <a:round/>
            <a:headEnd type="none" w="med" len="med"/>
            <a:tailEnd type="none" w="med" len="med"/>
          </a:ln>
        </p:spPr>
      </p:cxnSp>
      <p:pic>
        <p:nvPicPr>
          <p:cNvPr id="762" name="Google Shape;762;p55"/>
          <p:cNvPicPr preferRelativeResize="0"/>
          <p:nvPr/>
        </p:nvPicPr>
        <p:blipFill>
          <a:blip r:embed="rId3">
            <a:alphaModFix/>
          </a:blip>
          <a:stretch>
            <a:fillRect/>
          </a:stretch>
        </p:blipFill>
        <p:spPr>
          <a:xfrm>
            <a:off x="17999" y="443821"/>
            <a:ext cx="1000916" cy="980736"/>
          </a:xfrm>
          <a:prstGeom prst="rect">
            <a:avLst/>
          </a:prstGeom>
          <a:noFill/>
          <a:ln>
            <a:noFill/>
          </a:ln>
        </p:spPr>
      </p:pic>
      <p:sp>
        <p:nvSpPr>
          <p:cNvPr id="764" name="Google Shape;764;p55"/>
          <p:cNvSpPr txBox="1">
            <a:spLocks noGrp="1"/>
          </p:cNvSpPr>
          <p:nvPr>
            <p:ph type="ctrTitle"/>
          </p:nvPr>
        </p:nvSpPr>
        <p:spPr>
          <a:xfrm>
            <a:off x="3120494" y="1893783"/>
            <a:ext cx="5315308" cy="13932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pic>
        <p:nvPicPr>
          <p:cNvPr id="787" name="Google Shape;787;p55"/>
          <p:cNvPicPr preferRelativeResize="0"/>
          <p:nvPr/>
        </p:nvPicPr>
        <p:blipFill>
          <a:blip r:embed="rId4">
            <a:alphaModFix/>
          </a:blip>
          <a:stretch>
            <a:fillRect/>
          </a:stretch>
        </p:blipFill>
        <p:spPr>
          <a:xfrm>
            <a:off x="-669421" y="2211750"/>
            <a:ext cx="1904498" cy="1905874"/>
          </a:xfrm>
          <a:prstGeom prst="rect">
            <a:avLst/>
          </a:prstGeom>
          <a:noFill/>
          <a:ln>
            <a:noFill/>
          </a:ln>
        </p:spPr>
      </p:pic>
      <p:grpSp>
        <p:nvGrpSpPr>
          <p:cNvPr id="8" name="Group 7">
            <a:extLst>
              <a:ext uri="{FF2B5EF4-FFF2-40B4-BE49-F238E27FC236}">
                <a16:creationId xmlns:a16="http://schemas.microsoft.com/office/drawing/2014/main" id="{12B8FF51-2DCE-34A9-8516-9A7BFDB438CF}"/>
              </a:ext>
            </a:extLst>
          </p:cNvPr>
          <p:cNvGrpSpPr/>
          <p:nvPr/>
        </p:nvGrpSpPr>
        <p:grpSpPr>
          <a:xfrm>
            <a:off x="4686760" y="3595900"/>
            <a:ext cx="939240" cy="689040"/>
            <a:chOff x="4686760" y="3595900"/>
            <a:chExt cx="939240" cy="68904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05C65E3-502F-443D-F449-899E2C1978CD}"/>
                    </a:ext>
                  </a:extLst>
                </p14:cNvPr>
                <p14:cNvContentPartPr/>
                <p14:nvPr/>
              </p14:nvContentPartPr>
              <p14:xfrm>
                <a:off x="5481640" y="3784180"/>
                <a:ext cx="144360" cy="349920"/>
              </p14:xfrm>
            </p:contentPart>
          </mc:Choice>
          <mc:Fallback xmlns="">
            <p:pic>
              <p:nvPicPr>
                <p:cNvPr id="6" name="Ink 5">
                  <a:extLst>
                    <a:ext uri="{FF2B5EF4-FFF2-40B4-BE49-F238E27FC236}">
                      <a16:creationId xmlns:a16="http://schemas.microsoft.com/office/drawing/2014/main" id="{B05C65E3-502F-443D-F449-899E2C1978CD}"/>
                    </a:ext>
                  </a:extLst>
                </p:cNvPr>
                <p:cNvPicPr/>
                <p:nvPr/>
              </p:nvPicPr>
              <p:blipFill>
                <a:blip r:embed="rId7"/>
                <a:stretch>
                  <a:fillRect/>
                </a:stretch>
              </p:blipFill>
              <p:spPr>
                <a:xfrm>
                  <a:off x="5473000" y="3775180"/>
                  <a:ext cx="16200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D8D0358-F1FD-4E01-D8FA-70E242182496}"/>
                    </a:ext>
                  </a:extLst>
                </p14:cNvPr>
                <p14:cNvContentPartPr/>
                <p14:nvPr/>
              </p14:nvContentPartPr>
              <p14:xfrm>
                <a:off x="4686760" y="3595900"/>
                <a:ext cx="799920" cy="689040"/>
              </p14:xfrm>
            </p:contentPart>
          </mc:Choice>
          <mc:Fallback xmlns="">
            <p:pic>
              <p:nvPicPr>
                <p:cNvPr id="7" name="Ink 6">
                  <a:extLst>
                    <a:ext uri="{FF2B5EF4-FFF2-40B4-BE49-F238E27FC236}">
                      <a16:creationId xmlns:a16="http://schemas.microsoft.com/office/drawing/2014/main" id="{5D8D0358-F1FD-4E01-D8FA-70E242182496}"/>
                    </a:ext>
                  </a:extLst>
                </p:cNvPr>
                <p:cNvPicPr/>
                <p:nvPr/>
              </p:nvPicPr>
              <p:blipFill>
                <a:blip r:embed="rId9"/>
                <a:stretch>
                  <a:fillRect/>
                </a:stretch>
              </p:blipFill>
              <p:spPr>
                <a:xfrm>
                  <a:off x="4677760" y="3586900"/>
                  <a:ext cx="817560" cy="706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FE940743-2590-1629-E658-1A00850C0AA9}"/>
                  </a:ext>
                </a:extLst>
              </p14:cNvPr>
              <p14:cNvContentPartPr/>
              <p14:nvPr/>
            </p14:nvContentPartPr>
            <p14:xfrm>
              <a:off x="4517560" y="3397900"/>
              <a:ext cx="778320" cy="857520"/>
            </p14:xfrm>
          </p:contentPart>
        </mc:Choice>
        <mc:Fallback xmlns="">
          <p:pic>
            <p:nvPicPr>
              <p:cNvPr id="9" name="Ink 8">
                <a:extLst>
                  <a:ext uri="{FF2B5EF4-FFF2-40B4-BE49-F238E27FC236}">
                    <a16:creationId xmlns:a16="http://schemas.microsoft.com/office/drawing/2014/main" id="{FE940743-2590-1629-E658-1A00850C0AA9}"/>
                  </a:ext>
                </a:extLst>
              </p:cNvPr>
              <p:cNvPicPr/>
              <p:nvPr/>
            </p:nvPicPr>
            <p:blipFill>
              <a:blip r:embed="rId11"/>
              <a:stretch>
                <a:fillRect/>
              </a:stretch>
            </p:blipFill>
            <p:spPr>
              <a:xfrm>
                <a:off x="4508560" y="3389260"/>
                <a:ext cx="795960" cy="875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9A1978DD-CD79-F9BB-D341-8DF630519E0B}"/>
                  </a:ext>
                </a:extLst>
              </p14:cNvPr>
              <p14:cNvContentPartPr/>
              <p14:nvPr/>
            </p14:nvContentPartPr>
            <p14:xfrm>
              <a:off x="4399900" y="3164687"/>
              <a:ext cx="3779640" cy="1153800"/>
            </p14:xfrm>
          </p:contentPart>
        </mc:Choice>
        <mc:Fallback xmlns="">
          <p:pic>
            <p:nvPicPr>
              <p:cNvPr id="10" name="Ink 9">
                <a:extLst>
                  <a:ext uri="{FF2B5EF4-FFF2-40B4-BE49-F238E27FC236}">
                    <a16:creationId xmlns:a16="http://schemas.microsoft.com/office/drawing/2014/main" id="{9A1978DD-CD79-F9BB-D341-8DF630519E0B}"/>
                  </a:ext>
                </a:extLst>
              </p:cNvPr>
              <p:cNvPicPr/>
              <p:nvPr/>
            </p:nvPicPr>
            <p:blipFill>
              <a:blip r:embed="rId13"/>
              <a:stretch>
                <a:fillRect/>
              </a:stretch>
            </p:blipFill>
            <p:spPr>
              <a:xfrm>
                <a:off x="4336894" y="3101687"/>
                <a:ext cx="3905292" cy="1279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8ADF4A23-E90C-9C5F-602D-8FEEFC7FF0F8}"/>
                  </a:ext>
                </a:extLst>
              </p14:cNvPr>
              <p14:cNvContentPartPr/>
              <p14:nvPr/>
            </p14:nvContentPartPr>
            <p14:xfrm>
              <a:off x="-1397600" y="2882740"/>
              <a:ext cx="360" cy="360"/>
            </p14:xfrm>
          </p:contentPart>
        </mc:Choice>
        <mc:Fallback xmlns="">
          <p:pic>
            <p:nvPicPr>
              <p:cNvPr id="13" name="Ink 12">
                <a:extLst>
                  <a:ext uri="{FF2B5EF4-FFF2-40B4-BE49-F238E27FC236}">
                    <a16:creationId xmlns:a16="http://schemas.microsoft.com/office/drawing/2014/main" id="{8ADF4A23-E90C-9C5F-602D-8FEEFC7FF0F8}"/>
                  </a:ext>
                </a:extLst>
              </p:cNvPr>
              <p:cNvPicPr/>
              <p:nvPr/>
            </p:nvPicPr>
            <p:blipFill>
              <a:blip r:embed="rId15"/>
              <a:stretch>
                <a:fillRect/>
              </a:stretch>
            </p:blipFill>
            <p:spPr>
              <a:xfrm>
                <a:off x="-1460600" y="2819740"/>
                <a:ext cx="126000" cy="126000"/>
              </a:xfrm>
              <a:prstGeom prst="rect">
                <a:avLst/>
              </a:prstGeom>
            </p:spPr>
          </p:pic>
        </mc:Fallback>
      </mc:AlternateContent>
      <p:pic>
        <p:nvPicPr>
          <p:cNvPr id="3" name="Picture 2">
            <a:extLst>
              <a:ext uri="{FF2B5EF4-FFF2-40B4-BE49-F238E27FC236}">
                <a16:creationId xmlns:a16="http://schemas.microsoft.com/office/drawing/2014/main" id="{6908E34A-90D8-3B3A-4878-78C854743F53}"/>
              </a:ext>
            </a:extLst>
          </p:cNvPr>
          <p:cNvPicPr>
            <a:picLocks noChangeAspect="1"/>
          </p:cNvPicPr>
          <p:nvPr/>
        </p:nvPicPr>
        <p:blipFill>
          <a:blip r:embed="rId16"/>
          <a:stretch>
            <a:fillRect/>
          </a:stretch>
        </p:blipFill>
        <p:spPr>
          <a:xfrm>
            <a:off x="7839392" y="195386"/>
            <a:ext cx="1192820" cy="795214"/>
          </a:xfrm>
          <a:prstGeom prst="rect">
            <a:avLst/>
          </a:prstGeom>
        </p:spPr>
      </p:pic>
      <p:pic>
        <p:nvPicPr>
          <p:cNvPr id="14" name="Google Shape;788;p55">
            <a:extLst>
              <a:ext uri="{FF2B5EF4-FFF2-40B4-BE49-F238E27FC236}">
                <a16:creationId xmlns:a16="http://schemas.microsoft.com/office/drawing/2014/main" id="{C244E206-CA8A-8B8D-0541-B519D1BCACC2}"/>
              </a:ext>
            </a:extLst>
          </p:cNvPr>
          <p:cNvPicPr preferRelativeResize="0"/>
          <p:nvPr/>
        </p:nvPicPr>
        <p:blipFill>
          <a:blip r:embed="rId17">
            <a:alphaModFix/>
          </a:blip>
          <a:stretch>
            <a:fillRect/>
          </a:stretch>
        </p:blipFill>
        <p:spPr>
          <a:xfrm>
            <a:off x="1239698" y="1330533"/>
            <a:ext cx="1073399" cy="1126500"/>
          </a:xfrm>
          <a:prstGeom prst="rect">
            <a:avLst/>
          </a:prstGeom>
          <a:noFill/>
          <a:ln>
            <a:noFill/>
          </a:ln>
        </p:spPr>
      </p:pic>
      <p:pic>
        <p:nvPicPr>
          <p:cNvPr id="15" name="Google Shape;762;p55">
            <a:extLst>
              <a:ext uri="{FF2B5EF4-FFF2-40B4-BE49-F238E27FC236}">
                <a16:creationId xmlns:a16="http://schemas.microsoft.com/office/drawing/2014/main" id="{2456E061-5189-B983-5311-B07A7F5041F3}"/>
              </a:ext>
            </a:extLst>
          </p:cNvPr>
          <p:cNvPicPr preferRelativeResize="0"/>
          <p:nvPr/>
        </p:nvPicPr>
        <p:blipFill>
          <a:blip r:embed="rId3">
            <a:alphaModFix/>
          </a:blip>
          <a:stretch>
            <a:fillRect/>
          </a:stretch>
        </p:blipFill>
        <p:spPr>
          <a:xfrm>
            <a:off x="1406320" y="2853028"/>
            <a:ext cx="1862228" cy="1862303"/>
          </a:xfrm>
          <a:prstGeom prst="rect">
            <a:avLst/>
          </a:prstGeom>
          <a:noFill/>
          <a:ln>
            <a:noFill/>
          </a:ln>
        </p:spPr>
      </p:pic>
      <p:cxnSp>
        <p:nvCxnSpPr>
          <p:cNvPr id="21" name="Straight Connector 20">
            <a:extLst>
              <a:ext uri="{FF2B5EF4-FFF2-40B4-BE49-F238E27FC236}">
                <a16:creationId xmlns:a16="http://schemas.microsoft.com/office/drawing/2014/main" id="{2C18201D-0A0F-47DC-7B98-D8A583980630}"/>
              </a:ext>
            </a:extLst>
          </p:cNvPr>
          <p:cNvCxnSpPr>
            <a:cxnSpLocks/>
          </p:cNvCxnSpPr>
          <p:nvPr/>
        </p:nvCxnSpPr>
        <p:spPr>
          <a:xfrm>
            <a:off x="858834" y="1077108"/>
            <a:ext cx="592141" cy="542207"/>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subTitle" idx="1"/>
          </p:nvPr>
        </p:nvSpPr>
        <p:spPr>
          <a:xfrm rot="-546">
            <a:off x="4112258" y="3268916"/>
            <a:ext cx="3463484" cy="2581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chemeClr val="accent4"/>
                </a:solidFill>
                <a:latin typeface="Libre Baskerville" panose="020B0604020202020204" pitchFamily="2" charset="0"/>
              </a:rPr>
              <a:t>By:</a:t>
            </a:r>
            <a:r>
              <a:rPr lang="en-US" sz="3200" b="1" dirty="0">
                <a:latin typeface="Libre Baskerville" panose="020B0604020202020204" pitchFamily="2" charset="0"/>
              </a:rPr>
              <a:t> </a:t>
            </a:r>
            <a:r>
              <a:rPr lang="en-US" sz="3200" b="1" dirty="0">
                <a:solidFill>
                  <a:schemeClr val="accent1"/>
                </a:solidFill>
                <a:latin typeface="Libre Baskerville" panose="020B0604020202020204" pitchFamily="2" charset="0"/>
              </a:rPr>
              <a:t>Group-5</a:t>
            </a:r>
            <a:endParaRPr sz="3200" b="1" dirty="0">
              <a:solidFill>
                <a:schemeClr val="accent1"/>
              </a:solidFill>
              <a:latin typeface="Libre Baskerville" panose="020B0604020202020204" pitchFamily="2" charset="0"/>
            </a:endParaRPr>
          </a:p>
        </p:txBody>
      </p:sp>
      <p:sp>
        <p:nvSpPr>
          <p:cNvPr id="216" name="Google Shape;216;p30"/>
          <p:cNvSpPr txBox="1">
            <a:spLocks noGrp="1"/>
          </p:cNvSpPr>
          <p:nvPr>
            <p:ph type="ctrTitle"/>
          </p:nvPr>
        </p:nvSpPr>
        <p:spPr>
          <a:xfrm>
            <a:off x="3264000" y="1523700"/>
            <a:ext cx="5160000" cy="178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dirty="0">
                <a:solidFill>
                  <a:schemeClr val="accent4"/>
                </a:solidFill>
              </a:rPr>
              <a:t>Electricity</a:t>
            </a:r>
            <a:br>
              <a:rPr lang="en" dirty="0">
                <a:solidFill>
                  <a:schemeClr val="accent4"/>
                </a:solidFill>
              </a:rPr>
            </a:br>
            <a:r>
              <a:rPr lang="en-GB" sz="4000" b="1" dirty="0"/>
              <a:t>Billing System</a:t>
            </a:r>
            <a:endParaRPr dirty="0">
              <a:solidFill>
                <a:schemeClr val="accent1"/>
              </a:solidFill>
            </a:endParaRPr>
          </a:p>
        </p:txBody>
      </p:sp>
      <p:cxnSp>
        <p:nvCxnSpPr>
          <p:cNvPr id="217" name="Google Shape;217;p30"/>
          <p:cNvCxnSpPr/>
          <p:nvPr/>
        </p:nvCxnSpPr>
        <p:spPr>
          <a:xfrm rot="10800000">
            <a:off x="1800225" y="400275"/>
            <a:ext cx="38100" cy="2142900"/>
          </a:xfrm>
          <a:prstGeom prst="straightConnector1">
            <a:avLst/>
          </a:prstGeom>
          <a:noFill/>
          <a:ln w="19050" cap="flat" cmpd="sng">
            <a:solidFill>
              <a:srgbClr val="CCCCCC"/>
            </a:solidFill>
            <a:prstDash val="solid"/>
            <a:round/>
            <a:headEnd type="none" w="med" len="med"/>
            <a:tailEnd type="none" w="med" len="med"/>
          </a:ln>
        </p:spPr>
      </p:cxnSp>
      <p:cxnSp>
        <p:nvCxnSpPr>
          <p:cNvPr id="218" name="Google Shape;218;p30"/>
          <p:cNvCxnSpPr/>
          <p:nvPr/>
        </p:nvCxnSpPr>
        <p:spPr>
          <a:xfrm rot="10800000" flipH="1">
            <a:off x="1847850" y="885675"/>
            <a:ext cx="685800" cy="1695600"/>
          </a:xfrm>
          <a:prstGeom prst="straightConnector1">
            <a:avLst/>
          </a:prstGeom>
          <a:noFill/>
          <a:ln w="19050" cap="flat" cmpd="sng">
            <a:solidFill>
              <a:srgbClr val="CCCCCC"/>
            </a:solidFill>
            <a:prstDash val="solid"/>
            <a:round/>
            <a:headEnd type="none" w="med" len="med"/>
            <a:tailEnd type="none" w="med" len="med"/>
          </a:ln>
        </p:spPr>
      </p:cxnSp>
      <p:cxnSp>
        <p:nvCxnSpPr>
          <p:cNvPr id="219" name="Google Shape;219;p30"/>
          <p:cNvCxnSpPr/>
          <p:nvPr/>
        </p:nvCxnSpPr>
        <p:spPr>
          <a:xfrm rot="10800000">
            <a:off x="1295550" y="1047900"/>
            <a:ext cx="552300" cy="1542900"/>
          </a:xfrm>
          <a:prstGeom prst="straightConnector1">
            <a:avLst/>
          </a:prstGeom>
          <a:noFill/>
          <a:ln w="19050" cap="flat" cmpd="sng">
            <a:solidFill>
              <a:srgbClr val="CCCCCC"/>
            </a:solidFill>
            <a:prstDash val="solid"/>
            <a:round/>
            <a:headEnd type="none" w="med" len="med"/>
            <a:tailEnd type="none" w="med" len="med"/>
          </a:ln>
        </p:spPr>
      </p:cxnSp>
      <p:cxnSp>
        <p:nvCxnSpPr>
          <p:cNvPr id="220" name="Google Shape;220;p30"/>
          <p:cNvCxnSpPr/>
          <p:nvPr/>
        </p:nvCxnSpPr>
        <p:spPr>
          <a:xfrm rot="10800000">
            <a:off x="352575" y="1533450"/>
            <a:ext cx="1504800" cy="1038300"/>
          </a:xfrm>
          <a:prstGeom prst="straightConnector1">
            <a:avLst/>
          </a:prstGeom>
          <a:noFill/>
          <a:ln w="19050" cap="flat" cmpd="sng">
            <a:solidFill>
              <a:srgbClr val="CCCCCC"/>
            </a:solidFill>
            <a:prstDash val="solid"/>
            <a:round/>
            <a:headEnd type="none" w="med" len="med"/>
            <a:tailEnd type="none" w="med" len="med"/>
          </a:ln>
        </p:spPr>
      </p:cxnSp>
      <p:cxnSp>
        <p:nvCxnSpPr>
          <p:cNvPr id="221" name="Google Shape;221;p30"/>
          <p:cNvCxnSpPr/>
          <p:nvPr/>
        </p:nvCxnSpPr>
        <p:spPr>
          <a:xfrm flipH="1">
            <a:off x="600150" y="2562225"/>
            <a:ext cx="1247700" cy="1143300"/>
          </a:xfrm>
          <a:prstGeom prst="straightConnector1">
            <a:avLst/>
          </a:prstGeom>
          <a:noFill/>
          <a:ln w="19050" cap="flat" cmpd="sng">
            <a:solidFill>
              <a:srgbClr val="CCCCCC"/>
            </a:solidFill>
            <a:prstDash val="solid"/>
            <a:round/>
            <a:headEnd type="none" w="med" len="med"/>
            <a:tailEnd type="none" w="med" len="med"/>
          </a:ln>
        </p:spPr>
      </p:cxnSp>
      <p:cxnSp>
        <p:nvCxnSpPr>
          <p:cNvPr id="222" name="Google Shape;222;p30"/>
          <p:cNvCxnSpPr/>
          <p:nvPr/>
        </p:nvCxnSpPr>
        <p:spPr>
          <a:xfrm flipH="1">
            <a:off x="1247850" y="2552700"/>
            <a:ext cx="600000" cy="2229000"/>
          </a:xfrm>
          <a:prstGeom prst="straightConnector1">
            <a:avLst/>
          </a:prstGeom>
          <a:noFill/>
          <a:ln w="19050" cap="flat" cmpd="sng">
            <a:solidFill>
              <a:srgbClr val="CCCCCC"/>
            </a:solidFill>
            <a:prstDash val="solid"/>
            <a:round/>
            <a:headEnd type="none" w="med" len="med"/>
            <a:tailEnd type="none" w="med" len="med"/>
          </a:ln>
        </p:spPr>
      </p:cxnSp>
      <p:cxnSp>
        <p:nvCxnSpPr>
          <p:cNvPr id="223" name="Google Shape;223;p30"/>
          <p:cNvCxnSpPr/>
          <p:nvPr/>
        </p:nvCxnSpPr>
        <p:spPr>
          <a:xfrm flipH="1">
            <a:off x="1845547" y="2552676"/>
            <a:ext cx="2400" cy="1528800"/>
          </a:xfrm>
          <a:prstGeom prst="straightConnector1">
            <a:avLst/>
          </a:prstGeom>
          <a:noFill/>
          <a:ln w="19050" cap="flat" cmpd="sng">
            <a:solidFill>
              <a:srgbClr val="CCCCCC"/>
            </a:solidFill>
            <a:prstDash val="solid"/>
            <a:round/>
            <a:headEnd type="none" w="med" len="med"/>
            <a:tailEnd type="none" w="med" len="med"/>
          </a:ln>
        </p:spPr>
      </p:cxnSp>
      <p:cxnSp>
        <p:nvCxnSpPr>
          <p:cNvPr id="224" name="Google Shape;224;p30"/>
          <p:cNvCxnSpPr/>
          <p:nvPr/>
        </p:nvCxnSpPr>
        <p:spPr>
          <a:xfrm>
            <a:off x="1843100" y="2574125"/>
            <a:ext cx="988200" cy="1802700"/>
          </a:xfrm>
          <a:prstGeom prst="straightConnector1">
            <a:avLst/>
          </a:prstGeom>
          <a:noFill/>
          <a:ln w="19050" cap="flat" cmpd="sng">
            <a:solidFill>
              <a:srgbClr val="CCCCCC"/>
            </a:solidFill>
            <a:prstDash val="solid"/>
            <a:round/>
            <a:headEnd type="none" w="med" len="med"/>
            <a:tailEnd type="none" w="med" len="med"/>
          </a:ln>
        </p:spPr>
      </p:cxnSp>
      <p:cxnSp>
        <p:nvCxnSpPr>
          <p:cNvPr id="225" name="Google Shape;225;p30"/>
          <p:cNvCxnSpPr/>
          <p:nvPr/>
        </p:nvCxnSpPr>
        <p:spPr>
          <a:xfrm>
            <a:off x="1845475" y="2562225"/>
            <a:ext cx="1988400" cy="1609800"/>
          </a:xfrm>
          <a:prstGeom prst="straightConnector1">
            <a:avLst/>
          </a:prstGeom>
          <a:noFill/>
          <a:ln w="19050" cap="flat" cmpd="sng">
            <a:solidFill>
              <a:srgbClr val="CCCCCC"/>
            </a:solidFill>
            <a:prstDash val="solid"/>
            <a:round/>
            <a:headEnd type="none" w="med" len="med"/>
            <a:tailEnd type="none" w="med" len="med"/>
          </a:ln>
        </p:spPr>
      </p:cxnSp>
      <p:pic>
        <p:nvPicPr>
          <p:cNvPr id="226" name="Google Shape;226;p30"/>
          <p:cNvPicPr preferRelativeResize="0"/>
          <p:nvPr/>
        </p:nvPicPr>
        <p:blipFill>
          <a:blip r:embed="rId3">
            <a:alphaModFix/>
          </a:blip>
          <a:stretch>
            <a:fillRect/>
          </a:stretch>
        </p:blipFill>
        <p:spPr>
          <a:xfrm>
            <a:off x="2152051" y="248326"/>
            <a:ext cx="1019776" cy="1019776"/>
          </a:xfrm>
          <a:prstGeom prst="rect">
            <a:avLst/>
          </a:prstGeom>
          <a:noFill/>
          <a:ln>
            <a:noFill/>
          </a:ln>
        </p:spPr>
      </p:pic>
      <p:pic>
        <p:nvPicPr>
          <p:cNvPr id="227" name="Google Shape;227;p30"/>
          <p:cNvPicPr preferRelativeResize="0"/>
          <p:nvPr/>
        </p:nvPicPr>
        <p:blipFill>
          <a:blip r:embed="rId4">
            <a:alphaModFix/>
          </a:blip>
          <a:stretch>
            <a:fillRect/>
          </a:stretch>
        </p:blipFill>
        <p:spPr>
          <a:xfrm>
            <a:off x="1028700" y="764552"/>
            <a:ext cx="501699" cy="503547"/>
          </a:xfrm>
          <a:prstGeom prst="rect">
            <a:avLst/>
          </a:prstGeom>
          <a:noFill/>
          <a:ln>
            <a:noFill/>
          </a:ln>
        </p:spPr>
      </p:pic>
      <p:pic>
        <p:nvPicPr>
          <p:cNvPr id="228" name="Google Shape;228;p30"/>
          <p:cNvPicPr preferRelativeResize="0"/>
          <p:nvPr/>
        </p:nvPicPr>
        <p:blipFill>
          <a:blip r:embed="rId5">
            <a:alphaModFix/>
          </a:blip>
          <a:stretch>
            <a:fillRect/>
          </a:stretch>
        </p:blipFill>
        <p:spPr>
          <a:xfrm>
            <a:off x="2455076" y="4029074"/>
            <a:ext cx="817599" cy="817599"/>
          </a:xfrm>
          <a:prstGeom prst="rect">
            <a:avLst/>
          </a:prstGeom>
          <a:noFill/>
          <a:ln>
            <a:noFill/>
          </a:ln>
        </p:spPr>
      </p:pic>
      <p:pic>
        <p:nvPicPr>
          <p:cNvPr id="229" name="Google Shape;229;p30"/>
          <p:cNvPicPr preferRelativeResize="0"/>
          <p:nvPr/>
        </p:nvPicPr>
        <p:blipFill>
          <a:blip r:embed="rId6">
            <a:alphaModFix/>
          </a:blip>
          <a:stretch>
            <a:fillRect/>
          </a:stretch>
        </p:blipFill>
        <p:spPr>
          <a:xfrm>
            <a:off x="600150" y="3875399"/>
            <a:ext cx="1371601" cy="1371601"/>
          </a:xfrm>
          <a:prstGeom prst="rect">
            <a:avLst/>
          </a:prstGeom>
          <a:noFill/>
          <a:ln>
            <a:noFill/>
          </a:ln>
        </p:spPr>
      </p:pic>
      <p:pic>
        <p:nvPicPr>
          <p:cNvPr id="230" name="Google Shape;230;p30"/>
          <p:cNvPicPr preferRelativeResize="0"/>
          <p:nvPr/>
        </p:nvPicPr>
        <p:blipFill>
          <a:blip r:embed="rId6">
            <a:alphaModFix/>
          </a:blip>
          <a:stretch>
            <a:fillRect/>
          </a:stretch>
        </p:blipFill>
        <p:spPr>
          <a:xfrm>
            <a:off x="3667868" y="3987000"/>
            <a:ext cx="501700" cy="501700"/>
          </a:xfrm>
          <a:prstGeom prst="rect">
            <a:avLst/>
          </a:prstGeom>
          <a:noFill/>
          <a:ln>
            <a:noFill/>
          </a:ln>
        </p:spPr>
      </p:pic>
      <p:pic>
        <p:nvPicPr>
          <p:cNvPr id="231" name="Google Shape;231;p30"/>
          <p:cNvPicPr preferRelativeResize="0"/>
          <p:nvPr/>
        </p:nvPicPr>
        <p:blipFill>
          <a:blip r:embed="rId6">
            <a:alphaModFix/>
          </a:blip>
          <a:stretch>
            <a:fillRect/>
          </a:stretch>
        </p:blipFill>
        <p:spPr>
          <a:xfrm>
            <a:off x="1562093" y="91275"/>
            <a:ext cx="501700" cy="501700"/>
          </a:xfrm>
          <a:prstGeom prst="rect">
            <a:avLst/>
          </a:prstGeom>
          <a:noFill/>
          <a:ln>
            <a:noFill/>
          </a:ln>
        </p:spPr>
      </p:pic>
      <p:pic>
        <p:nvPicPr>
          <p:cNvPr id="232" name="Google Shape;232;p30"/>
          <p:cNvPicPr preferRelativeResize="0"/>
          <p:nvPr/>
        </p:nvPicPr>
        <p:blipFill>
          <a:blip r:embed="rId6">
            <a:alphaModFix/>
          </a:blip>
          <a:stretch>
            <a:fillRect/>
          </a:stretch>
        </p:blipFill>
        <p:spPr>
          <a:xfrm>
            <a:off x="47618" y="1268100"/>
            <a:ext cx="501700" cy="501700"/>
          </a:xfrm>
          <a:prstGeom prst="rect">
            <a:avLst/>
          </a:prstGeom>
          <a:noFill/>
          <a:ln>
            <a:noFill/>
          </a:ln>
        </p:spPr>
      </p:pic>
      <p:pic>
        <p:nvPicPr>
          <p:cNvPr id="233" name="Google Shape;233;p30"/>
          <p:cNvPicPr preferRelativeResize="0"/>
          <p:nvPr/>
        </p:nvPicPr>
        <p:blipFill>
          <a:blip r:embed="rId7">
            <a:alphaModFix/>
          </a:blip>
          <a:stretch>
            <a:fillRect/>
          </a:stretch>
        </p:blipFill>
        <p:spPr>
          <a:xfrm>
            <a:off x="387122" y="3503716"/>
            <a:ext cx="426895" cy="426901"/>
          </a:xfrm>
          <a:prstGeom prst="rect">
            <a:avLst/>
          </a:prstGeom>
          <a:noFill/>
          <a:ln>
            <a:noFill/>
          </a:ln>
        </p:spPr>
      </p:pic>
      <p:pic>
        <p:nvPicPr>
          <p:cNvPr id="234" name="Google Shape;234;p30"/>
          <p:cNvPicPr preferRelativeResize="0"/>
          <p:nvPr/>
        </p:nvPicPr>
        <p:blipFill>
          <a:blip r:embed="rId6">
            <a:alphaModFix/>
          </a:blip>
          <a:stretch>
            <a:fillRect/>
          </a:stretch>
        </p:blipFill>
        <p:spPr>
          <a:xfrm>
            <a:off x="1723947" y="3943275"/>
            <a:ext cx="241401" cy="241401"/>
          </a:xfrm>
          <a:prstGeom prst="rect">
            <a:avLst/>
          </a:prstGeom>
          <a:noFill/>
          <a:ln>
            <a:noFill/>
          </a:ln>
        </p:spPr>
      </p:pic>
      <p:pic>
        <p:nvPicPr>
          <p:cNvPr id="235" name="Google Shape;235;p30"/>
          <p:cNvPicPr preferRelativeResize="0"/>
          <p:nvPr/>
        </p:nvPicPr>
        <p:blipFill>
          <a:blip r:embed="rId6">
            <a:alphaModFix/>
          </a:blip>
          <a:stretch>
            <a:fillRect/>
          </a:stretch>
        </p:blipFill>
        <p:spPr>
          <a:xfrm>
            <a:off x="454075" y="1212875"/>
            <a:ext cx="2717751" cy="2717751"/>
          </a:xfrm>
          <a:prstGeom prst="rect">
            <a:avLst/>
          </a:prstGeom>
          <a:noFill/>
          <a:ln>
            <a:noFill/>
          </a:ln>
        </p:spPr>
      </p:pic>
      <p:pic>
        <p:nvPicPr>
          <p:cNvPr id="236" name="Google Shape;236;p30"/>
          <p:cNvPicPr preferRelativeResize="0"/>
          <p:nvPr/>
        </p:nvPicPr>
        <p:blipFill>
          <a:blip r:embed="rId6">
            <a:alphaModFix/>
          </a:blip>
          <a:stretch>
            <a:fillRect/>
          </a:stretch>
        </p:blipFill>
        <p:spPr>
          <a:xfrm>
            <a:off x="818750" y="1577550"/>
            <a:ext cx="1988402" cy="1988402"/>
          </a:xfrm>
          <a:prstGeom prst="rect">
            <a:avLst/>
          </a:prstGeom>
          <a:noFill/>
          <a:ln>
            <a:noFill/>
          </a:ln>
        </p:spPr>
      </p:pic>
      <p:sp>
        <p:nvSpPr>
          <p:cNvPr id="2" name="Rectangle 1">
            <a:extLst>
              <a:ext uri="{FF2B5EF4-FFF2-40B4-BE49-F238E27FC236}">
                <a16:creationId xmlns:a16="http://schemas.microsoft.com/office/drawing/2014/main" id="{40FAF841-D9D5-25A2-1756-0153C737396D}"/>
              </a:ext>
            </a:extLst>
          </p:cNvPr>
          <p:cNvSpPr/>
          <p:nvPr/>
        </p:nvSpPr>
        <p:spPr>
          <a:xfrm>
            <a:off x="557706" y="1942325"/>
            <a:ext cx="2599731" cy="1200329"/>
          </a:xfrm>
          <a:prstGeom prst="rect">
            <a:avLst/>
          </a:prstGeom>
          <a:noFill/>
        </p:spPr>
        <p:txBody>
          <a:bodyPr wrap="square" lIns="91440" tIns="45720" rIns="91440" bIns="45720">
            <a:spAutoFit/>
          </a:bodyPr>
          <a:lstStyle/>
          <a:p>
            <a:pPr algn="ctr"/>
            <a:r>
              <a:rPr lang="en-US" sz="7200" b="0" cap="none" spc="0" dirty="0">
                <a:ln w="0"/>
                <a:solidFill>
                  <a:schemeClr val="accent2">
                    <a:lumMod val="75000"/>
                  </a:schemeClr>
                </a:solidFill>
                <a:effectLst>
                  <a:outerShdw blurRad="38100" dist="19050" dir="2700000" algn="tl" rotWithShape="0">
                    <a:schemeClr val="dk1">
                      <a:alpha val="40000"/>
                    </a:schemeClr>
                  </a:outerShdw>
                </a:effectLst>
              </a:rPr>
              <a: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4"/>
                </a:solidFill>
              </a:rPr>
              <a:t>About Project:</a:t>
            </a:r>
            <a:endParaRPr dirty="0">
              <a:solidFill>
                <a:schemeClr val="accent4"/>
              </a:solidFill>
            </a:endParaRPr>
          </a:p>
        </p:txBody>
      </p:sp>
      <p:sp>
        <p:nvSpPr>
          <p:cNvPr id="247" name="Google Shape;247;p31"/>
          <p:cNvSpPr txBox="1"/>
          <p:nvPr/>
        </p:nvSpPr>
        <p:spPr>
          <a:xfrm>
            <a:off x="720000" y="1010698"/>
            <a:ext cx="7704000" cy="5010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GB" sz="2400" b="1" dirty="0">
                <a:solidFill>
                  <a:schemeClr val="accent1"/>
                </a:solidFill>
                <a:latin typeface="Cabin"/>
                <a:ea typeface="Cabin"/>
                <a:cs typeface="Cabin"/>
                <a:sym typeface="Cabin"/>
              </a:rPr>
              <a:t>Project Name: Electricity Billing System</a:t>
            </a:r>
          </a:p>
        </p:txBody>
      </p:sp>
      <p:sp>
        <p:nvSpPr>
          <p:cNvPr id="248" name="Google Shape;248;p31"/>
          <p:cNvSpPr txBox="1"/>
          <p:nvPr/>
        </p:nvSpPr>
        <p:spPr>
          <a:xfrm>
            <a:off x="4953375" y="3886502"/>
            <a:ext cx="30000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2"/>
                </a:solidFill>
                <a:latin typeface="Cabin"/>
                <a:ea typeface="Cabin"/>
                <a:cs typeface="Cabin"/>
                <a:sym typeface="Cabin"/>
              </a:rPr>
              <a:t>Supervised by</a:t>
            </a:r>
            <a:endParaRPr dirty="0">
              <a:solidFill>
                <a:schemeClr val="accent2"/>
              </a:solidFill>
              <a:latin typeface="Cabin"/>
              <a:ea typeface="Cabin"/>
              <a:cs typeface="Cabin"/>
              <a:sym typeface="Cabin"/>
            </a:endParaRPr>
          </a:p>
        </p:txBody>
      </p:sp>
      <p:sp>
        <p:nvSpPr>
          <p:cNvPr id="249" name="Google Shape;249;p31"/>
          <p:cNvSpPr txBox="1"/>
          <p:nvPr/>
        </p:nvSpPr>
        <p:spPr>
          <a:xfrm>
            <a:off x="4953375" y="4197879"/>
            <a:ext cx="30000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Cabin"/>
                <a:ea typeface="Cabin"/>
                <a:cs typeface="Cabin"/>
                <a:sym typeface="Cabin"/>
              </a:rPr>
              <a:t>Sudipta Chaki</a:t>
            </a:r>
            <a:br>
              <a:rPr lang="en" sz="1600" b="1" dirty="0">
                <a:solidFill>
                  <a:srgbClr val="191919"/>
                </a:solidFill>
                <a:latin typeface="Cabin"/>
                <a:ea typeface="Cabin"/>
                <a:cs typeface="Cabin"/>
                <a:sym typeface="Cabin"/>
              </a:rPr>
            </a:br>
            <a:r>
              <a:rPr lang="en" sz="1600" b="1" dirty="0">
                <a:solidFill>
                  <a:schemeClr val="accent2"/>
                </a:solidFill>
                <a:uFill>
                  <a:noFill/>
                </a:uFill>
                <a:latin typeface="Cabin"/>
                <a:ea typeface="Cabin"/>
                <a:cs typeface="Cabin"/>
                <a:sym typeface="Cabin"/>
              </a:rPr>
              <a:t>Department of CSE, BUBT.</a:t>
            </a:r>
            <a:endParaRPr sz="1600" b="1" dirty="0">
              <a:solidFill>
                <a:schemeClr val="accent2"/>
              </a:solidFill>
              <a:latin typeface="Cabin"/>
              <a:ea typeface="Cabin"/>
              <a:cs typeface="Cabin"/>
              <a:sym typeface="Cabin"/>
            </a:endParaRPr>
          </a:p>
        </p:txBody>
      </p:sp>
      <p:cxnSp>
        <p:nvCxnSpPr>
          <p:cNvPr id="250" name="Google Shape;250;p31"/>
          <p:cNvCxnSpPr/>
          <p:nvPr/>
        </p:nvCxnSpPr>
        <p:spPr>
          <a:xfrm flipH="1">
            <a:off x="7534275" y="261800"/>
            <a:ext cx="838200" cy="490800"/>
          </a:xfrm>
          <a:prstGeom prst="straightConnector1">
            <a:avLst/>
          </a:prstGeom>
          <a:noFill/>
          <a:ln w="19050" cap="flat" cmpd="sng">
            <a:solidFill>
              <a:srgbClr val="CCCCCC"/>
            </a:solidFill>
            <a:prstDash val="solid"/>
            <a:round/>
            <a:headEnd type="none" w="med" len="med"/>
            <a:tailEnd type="none" w="med" len="med"/>
          </a:ln>
        </p:spPr>
      </p:cxnSp>
      <p:cxnSp>
        <p:nvCxnSpPr>
          <p:cNvPr id="251" name="Google Shape;251;p31"/>
          <p:cNvCxnSpPr/>
          <p:nvPr/>
        </p:nvCxnSpPr>
        <p:spPr>
          <a:xfrm>
            <a:off x="8410575" y="257175"/>
            <a:ext cx="514500" cy="1009800"/>
          </a:xfrm>
          <a:prstGeom prst="straightConnector1">
            <a:avLst/>
          </a:prstGeom>
          <a:noFill/>
          <a:ln w="19050" cap="flat" cmpd="sng">
            <a:solidFill>
              <a:srgbClr val="CCCCCC"/>
            </a:solidFill>
            <a:prstDash val="solid"/>
            <a:round/>
            <a:headEnd type="none" w="med" len="med"/>
            <a:tailEnd type="none" w="med" len="med"/>
          </a:ln>
        </p:spPr>
      </p:cxnSp>
      <p:cxnSp>
        <p:nvCxnSpPr>
          <p:cNvPr id="252" name="Google Shape;252;p31"/>
          <p:cNvCxnSpPr/>
          <p:nvPr/>
        </p:nvCxnSpPr>
        <p:spPr>
          <a:xfrm>
            <a:off x="7429500" y="866775"/>
            <a:ext cx="1467000" cy="476400"/>
          </a:xfrm>
          <a:prstGeom prst="straightConnector1">
            <a:avLst/>
          </a:prstGeom>
          <a:noFill/>
          <a:ln w="19050" cap="flat" cmpd="sng">
            <a:solidFill>
              <a:srgbClr val="CCCCCC"/>
            </a:solidFill>
            <a:prstDash val="solid"/>
            <a:round/>
            <a:headEnd type="none" w="med" len="med"/>
            <a:tailEnd type="none" w="med" len="med"/>
          </a:ln>
        </p:spPr>
      </p:cxnSp>
      <p:pic>
        <p:nvPicPr>
          <p:cNvPr id="253" name="Google Shape;253;p31"/>
          <p:cNvPicPr preferRelativeResize="0"/>
          <p:nvPr/>
        </p:nvPicPr>
        <p:blipFill>
          <a:blip r:embed="rId3">
            <a:alphaModFix/>
          </a:blip>
          <a:stretch>
            <a:fillRect/>
          </a:stretch>
        </p:blipFill>
        <p:spPr>
          <a:xfrm>
            <a:off x="-282005" y="4197879"/>
            <a:ext cx="1299149" cy="1299149"/>
          </a:xfrm>
          <a:prstGeom prst="rect">
            <a:avLst/>
          </a:prstGeom>
          <a:noFill/>
          <a:ln>
            <a:noFill/>
          </a:ln>
        </p:spPr>
      </p:pic>
      <p:pic>
        <p:nvPicPr>
          <p:cNvPr id="254" name="Google Shape;254;p31"/>
          <p:cNvPicPr preferRelativeResize="0"/>
          <p:nvPr/>
        </p:nvPicPr>
        <p:blipFill>
          <a:blip r:embed="rId4">
            <a:alphaModFix/>
          </a:blip>
          <a:stretch>
            <a:fillRect/>
          </a:stretch>
        </p:blipFill>
        <p:spPr>
          <a:xfrm>
            <a:off x="8219479" y="57154"/>
            <a:ext cx="409049" cy="409049"/>
          </a:xfrm>
          <a:prstGeom prst="rect">
            <a:avLst/>
          </a:prstGeom>
          <a:noFill/>
          <a:ln>
            <a:noFill/>
          </a:ln>
        </p:spPr>
      </p:pic>
      <p:pic>
        <p:nvPicPr>
          <p:cNvPr id="255" name="Google Shape;255;p31"/>
          <p:cNvPicPr preferRelativeResize="0"/>
          <p:nvPr/>
        </p:nvPicPr>
        <p:blipFill>
          <a:blip r:embed="rId5">
            <a:alphaModFix/>
          </a:blip>
          <a:stretch>
            <a:fillRect/>
          </a:stretch>
        </p:blipFill>
        <p:spPr>
          <a:xfrm>
            <a:off x="8066025" y="425698"/>
            <a:ext cx="1560899" cy="1562051"/>
          </a:xfrm>
          <a:prstGeom prst="rect">
            <a:avLst/>
          </a:prstGeom>
          <a:noFill/>
          <a:ln>
            <a:noFill/>
          </a:ln>
        </p:spPr>
      </p:pic>
      <p:pic>
        <p:nvPicPr>
          <p:cNvPr id="256" name="Google Shape;256;p31"/>
          <p:cNvPicPr preferRelativeResize="0"/>
          <p:nvPr/>
        </p:nvPicPr>
        <p:blipFill>
          <a:blip r:embed="rId6">
            <a:alphaModFix/>
          </a:blip>
          <a:stretch>
            <a:fillRect/>
          </a:stretch>
        </p:blipFill>
        <p:spPr>
          <a:xfrm>
            <a:off x="6704475" y="150950"/>
            <a:ext cx="1361550" cy="1361550"/>
          </a:xfrm>
          <a:prstGeom prst="rect">
            <a:avLst/>
          </a:prstGeom>
          <a:noFill/>
          <a:ln>
            <a:noFill/>
          </a:ln>
        </p:spPr>
      </p:pic>
      <p:graphicFrame>
        <p:nvGraphicFramePr>
          <p:cNvPr id="257" name="Google Shape;257;p31"/>
          <p:cNvGraphicFramePr/>
          <p:nvPr>
            <p:extLst>
              <p:ext uri="{D42A27DB-BD31-4B8C-83A1-F6EECF244321}">
                <p14:modId xmlns:p14="http://schemas.microsoft.com/office/powerpoint/2010/main" val="301624579"/>
              </p:ext>
            </p:extLst>
          </p:nvPr>
        </p:nvGraphicFramePr>
        <p:xfrm>
          <a:off x="747317" y="1687481"/>
          <a:ext cx="7291391" cy="2194380"/>
        </p:xfrm>
        <a:graphic>
          <a:graphicData uri="http://schemas.openxmlformats.org/drawingml/2006/table">
            <a:tbl>
              <a:tblPr>
                <a:noFill/>
                <a:tableStyleId>{D795FA2A-6692-4EE3-A9AF-74A9E2FB7BF0}</a:tableStyleId>
              </a:tblPr>
              <a:tblGrid>
                <a:gridCol w="1395808">
                  <a:extLst>
                    <a:ext uri="{9D8B030D-6E8A-4147-A177-3AD203B41FA5}">
                      <a16:colId xmlns:a16="http://schemas.microsoft.com/office/drawing/2014/main" val="20000"/>
                    </a:ext>
                  </a:extLst>
                </a:gridCol>
                <a:gridCol w="5895583">
                  <a:extLst>
                    <a:ext uri="{9D8B030D-6E8A-4147-A177-3AD203B41FA5}">
                      <a16:colId xmlns:a16="http://schemas.microsoft.com/office/drawing/2014/main" val="20001"/>
                    </a:ext>
                  </a:extLst>
                </a:gridCol>
              </a:tblGrid>
              <a:tr h="3505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accent2"/>
                          </a:solidFill>
                          <a:uFill>
                            <a:noFill/>
                          </a:uFill>
                          <a:latin typeface="Cabin"/>
                          <a:ea typeface="Cabin"/>
                          <a:cs typeface="Cabin"/>
                          <a:sym typeface="Cabin"/>
                        </a:rPr>
                        <a:t>Course Title</a:t>
                      </a:r>
                      <a:endParaRPr lang="en-US" sz="1200" b="1" dirty="0">
                        <a:solidFill>
                          <a:schemeClr val="accent2"/>
                        </a:solidFill>
                        <a:latin typeface="Cabin"/>
                        <a:ea typeface="Cabin"/>
                        <a:cs typeface="Cabin"/>
                        <a:sym typeface="Cabin"/>
                      </a:endParaRPr>
                    </a:p>
                  </a:txBody>
                  <a:tcPr marL="91425" marR="91425" marT="91425" marB="91425">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1200" dirty="0">
                          <a:solidFill>
                            <a:schemeClr val="dk1"/>
                          </a:solidFill>
                          <a:latin typeface="Cabin"/>
                          <a:ea typeface="Cabin"/>
                          <a:cs typeface="Cabin"/>
                          <a:sym typeface="Cabin"/>
                        </a:rPr>
                        <a:t>Software  Development  Project.</a:t>
                      </a:r>
                    </a:p>
                  </a:txBody>
                  <a:tcPr marL="91425" marR="91425" marT="91425" marB="91425">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accent2"/>
                          </a:solidFill>
                          <a:latin typeface="Cabin"/>
                          <a:ea typeface="Cabin"/>
                          <a:cs typeface="Cabin"/>
                          <a:sym typeface="Cabin"/>
                        </a:rPr>
                        <a:t>Course Code</a:t>
                      </a:r>
                    </a:p>
                  </a:txBody>
                  <a:tcPr marL="91425" marR="91425" marT="91425" marB="91425">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solidFill>
                            <a:schemeClr val="dk1"/>
                          </a:solidFill>
                          <a:latin typeface="Cabin"/>
                          <a:ea typeface="Cabin"/>
                          <a:cs typeface="Cabin"/>
                          <a:sym typeface="Cabin"/>
                        </a:rPr>
                        <a:t>SDP-100</a:t>
                      </a:r>
                    </a:p>
                  </a:txBody>
                  <a:tcPr marL="91425" marR="91425" marT="91425" marB="91425">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US" sz="1200" b="1" dirty="0">
                          <a:solidFill>
                            <a:schemeClr val="accent2"/>
                          </a:solidFill>
                          <a:uFill>
                            <a:noFill/>
                          </a:uFill>
                          <a:latin typeface="Cabin"/>
                          <a:ea typeface="Cabin"/>
                          <a:cs typeface="Cabin"/>
                          <a:sym typeface="Cabin"/>
                        </a:rPr>
                        <a:t>Used Language </a:t>
                      </a:r>
                      <a:endParaRPr lang="en-US" sz="1200" b="1" dirty="0">
                        <a:solidFill>
                          <a:schemeClr val="accent2"/>
                        </a:solidFill>
                        <a:latin typeface="Cabin"/>
                        <a:ea typeface="Cabin"/>
                        <a:cs typeface="Cabin"/>
                        <a:sym typeface="Cabin"/>
                      </a:endParaRPr>
                    </a:p>
                  </a:txBody>
                  <a:tcPr marL="91425" marR="91425" marT="91425" marB="91425">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dk1"/>
                          </a:solidFill>
                          <a:latin typeface="Cabin"/>
                          <a:ea typeface="Cabin"/>
                          <a:cs typeface="Cabin"/>
                          <a:sym typeface="Cabin"/>
                        </a:rPr>
                        <a:t>C  Programming  Language.</a:t>
                      </a:r>
                    </a:p>
                  </a:txBody>
                  <a:tcPr marL="91425" marR="91425" marT="91425" marB="91425">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accent2"/>
                          </a:solidFill>
                          <a:uFill>
                            <a:noFill/>
                          </a:uFill>
                          <a:latin typeface="Cabin"/>
                          <a:ea typeface="Cabin"/>
                          <a:cs typeface="Cabin"/>
                          <a:sym typeface="Cabin"/>
                        </a:rPr>
                        <a:t>Project Done By</a:t>
                      </a:r>
                      <a:endParaRPr lang="en-US" sz="1200" b="1" dirty="0">
                        <a:solidFill>
                          <a:schemeClr val="accent2"/>
                        </a:solidFill>
                        <a:latin typeface="Cabin"/>
                        <a:ea typeface="Cabin"/>
                        <a:cs typeface="Cabin"/>
                        <a:sym typeface="Cabin"/>
                      </a:endParaRPr>
                    </a:p>
                  </a:txBody>
                  <a:tcPr marL="91425" marR="91425" marT="91425" marB="91425">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1200" dirty="0">
                          <a:solidFill>
                            <a:schemeClr val="dk1"/>
                          </a:solidFill>
                          <a:latin typeface="Cabin"/>
                          <a:ea typeface="Cabin"/>
                          <a:cs typeface="Cabin"/>
                          <a:sym typeface="Cabin"/>
                        </a:rPr>
                        <a:t>Group 5   </a:t>
                      </a:r>
                      <a:r>
                        <a:rPr lang="en-US" sz="1050" dirty="0">
                          <a:solidFill>
                            <a:schemeClr val="dk1"/>
                          </a:solidFill>
                          <a:latin typeface="Cabin"/>
                          <a:ea typeface="Cabin"/>
                          <a:cs typeface="Cabin"/>
                          <a:sym typeface="Cabin"/>
                        </a:rPr>
                        <a:t>( ID: </a:t>
                      </a:r>
                      <a:r>
                        <a:rPr lang="en-GB" sz="1050" dirty="0">
                          <a:solidFill>
                            <a:schemeClr val="accent1"/>
                          </a:solidFill>
                        </a:rPr>
                        <a:t>21225103329,</a:t>
                      </a:r>
                      <a:r>
                        <a:rPr lang="en-GB" sz="1050" dirty="0">
                          <a:solidFill>
                            <a:schemeClr val="bg1"/>
                          </a:solidFill>
                        </a:rPr>
                        <a:t> </a:t>
                      </a:r>
                      <a:r>
                        <a:rPr lang="en-GB" sz="1050" dirty="0">
                          <a:solidFill>
                            <a:schemeClr val="accent1"/>
                          </a:solidFill>
                        </a:rPr>
                        <a:t>21225103360, 21225103412, 21225103423,</a:t>
                      </a:r>
                      <a:r>
                        <a:rPr lang="en-GB" sz="1050" dirty="0">
                          <a:solidFill>
                            <a:schemeClr val="bg1"/>
                          </a:solidFill>
                        </a:rPr>
                        <a:t> </a:t>
                      </a:r>
                      <a:r>
                        <a:rPr lang="en-GB" sz="1050" dirty="0">
                          <a:solidFill>
                            <a:schemeClr val="accent1"/>
                          </a:solidFill>
                        </a:rPr>
                        <a:t>21225103543 )</a:t>
                      </a:r>
                    </a:p>
                  </a:txBody>
                  <a:tcPr marL="91425" marR="91425" marT="91425" marB="91425">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US" sz="1200" b="1" dirty="0">
                          <a:solidFill>
                            <a:schemeClr val="accent2"/>
                          </a:solidFill>
                          <a:latin typeface="Cabin"/>
                          <a:ea typeface="Cabin"/>
                          <a:cs typeface="Cabin"/>
                          <a:sym typeface="Cabin"/>
                        </a:rPr>
                        <a:t>Intake</a:t>
                      </a:r>
                      <a:endParaRPr sz="1200" b="1" dirty="0">
                        <a:solidFill>
                          <a:schemeClr val="accent2"/>
                        </a:solidFill>
                        <a:latin typeface="Cabin"/>
                        <a:ea typeface="Cabin"/>
                        <a:cs typeface="Cabin"/>
                        <a:sym typeface="Cabin"/>
                      </a:endParaRPr>
                    </a:p>
                  </a:txBody>
                  <a:tcPr marL="91425" marR="91425" marT="91425" marB="91425">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dk1"/>
                          </a:solidFill>
                          <a:latin typeface="Cabin"/>
                          <a:ea typeface="Cabin"/>
                          <a:cs typeface="Cabin"/>
                          <a:sym typeface="Cabin"/>
                        </a:rPr>
                        <a:t>49</a:t>
                      </a:r>
                      <a:endParaRPr sz="1200" dirty="0">
                        <a:solidFill>
                          <a:schemeClr val="dk1"/>
                        </a:solidFill>
                        <a:latin typeface="Cabin"/>
                        <a:ea typeface="Cabin"/>
                        <a:cs typeface="Cabin"/>
                        <a:sym typeface="Cabin"/>
                      </a:endParaRPr>
                    </a:p>
                  </a:txBody>
                  <a:tcPr marL="91425" marR="91425" marT="91425" marB="91425">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chemeClr val="accent2"/>
                          </a:solidFill>
                          <a:latin typeface="Cabin"/>
                          <a:ea typeface="Cabin"/>
                          <a:cs typeface="Cabin"/>
                          <a:sym typeface="Cabin"/>
                        </a:rPr>
                        <a:t>Section</a:t>
                      </a:r>
                    </a:p>
                  </a:txBody>
                  <a:tcPr marL="91425" marR="91425" marT="91425" marB="91425">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solidFill>
                            <a:schemeClr val="dk1"/>
                          </a:solidFill>
                          <a:latin typeface="Cabin"/>
                          <a:ea typeface="Cabin"/>
                          <a:cs typeface="Cabin"/>
                          <a:sym typeface="Cabin"/>
                        </a:rPr>
                        <a:t>8</a:t>
                      </a:r>
                      <a:endParaRPr sz="1200" dirty="0">
                        <a:solidFill>
                          <a:schemeClr val="dk1"/>
                        </a:solidFill>
                        <a:latin typeface="Cabin"/>
                        <a:ea typeface="Cabin"/>
                        <a:cs typeface="Cabin"/>
                        <a:sym typeface="Cabin"/>
                      </a:endParaRPr>
                    </a:p>
                  </a:txBody>
                  <a:tcPr marL="91425" marR="91425" marT="91425" marB="91425">
                    <a:lnL w="19050" cap="flat" cmpd="sng">
                      <a:solidFill>
                        <a:srgbClr val="CCCCCC"/>
                      </a:solidFill>
                      <a:prstDash val="solid"/>
                      <a:round/>
                      <a:headEnd type="none" w="sm" len="sm"/>
                      <a:tailEnd type="none" w="sm" len="sm"/>
                    </a:lnL>
                    <a:lnR w="19050" cap="flat" cmpd="sng">
                      <a:solidFill>
                        <a:srgbClr val="CCCCCC"/>
                      </a:solidFill>
                      <a:prstDash val="solid"/>
                      <a:round/>
                      <a:headEnd type="none" w="sm" len="sm"/>
                      <a:tailEnd type="none" w="sm" len="sm"/>
                    </a:lnR>
                    <a:lnT w="19050" cap="flat" cmpd="sng">
                      <a:solidFill>
                        <a:srgbClr val="CCCCCC"/>
                      </a:solidFill>
                      <a:prstDash val="solid"/>
                      <a:round/>
                      <a:headEnd type="none" w="sm" len="sm"/>
                      <a:tailEnd type="none" w="sm" len="sm"/>
                    </a:lnT>
                    <a:lnB w="19050"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 name="Picture 2">
            <a:extLst>
              <a:ext uri="{FF2B5EF4-FFF2-40B4-BE49-F238E27FC236}">
                <a16:creationId xmlns:a16="http://schemas.microsoft.com/office/drawing/2014/main" id="{E1773D37-E7C5-2E91-6A0C-B55C1FFD5311}"/>
              </a:ext>
            </a:extLst>
          </p:cNvPr>
          <p:cNvPicPr>
            <a:picLocks noChangeAspect="1"/>
          </p:cNvPicPr>
          <p:nvPr/>
        </p:nvPicPr>
        <p:blipFill>
          <a:blip r:embed="rId7"/>
          <a:stretch>
            <a:fillRect/>
          </a:stretch>
        </p:blipFill>
        <p:spPr>
          <a:xfrm>
            <a:off x="6977700" y="493199"/>
            <a:ext cx="846450" cy="564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0"/>
          <p:cNvSpPr txBox="1">
            <a:spLocks noGrp="1"/>
          </p:cNvSpPr>
          <p:nvPr>
            <p:ph type="title"/>
          </p:nvPr>
        </p:nvSpPr>
        <p:spPr>
          <a:xfrm>
            <a:off x="616091" y="413108"/>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441" name="Google Shape;441;p40"/>
          <p:cNvSpPr txBox="1">
            <a:spLocks noGrp="1"/>
          </p:cNvSpPr>
          <p:nvPr>
            <p:ph type="subTitle" idx="1"/>
          </p:nvPr>
        </p:nvSpPr>
        <p:spPr>
          <a:xfrm rot="-402">
            <a:off x="314754" y="1115116"/>
            <a:ext cx="7281019" cy="3332700"/>
          </a:xfrm>
          <a:prstGeom prst="rect">
            <a:avLst/>
          </a:prstGeom>
        </p:spPr>
        <p:txBody>
          <a:bodyPr spcFirstLastPara="1" wrap="square" lIns="91425" tIns="91425" rIns="91425" bIns="91425" anchor="ctr" anchorCtr="0">
            <a:noAutofit/>
          </a:bodyPr>
          <a:lstStyle/>
          <a:p>
            <a:pPr marL="457200" lvl="0" indent="-317500" rtl="0">
              <a:spcBef>
                <a:spcPts val="0"/>
              </a:spcBef>
              <a:spcAft>
                <a:spcPts val="0"/>
              </a:spcAft>
              <a:buSzPts val="1400"/>
              <a:buFont typeface="Nunito"/>
              <a:buChar char="●"/>
            </a:pPr>
            <a:r>
              <a:rPr lang="en-GB" sz="1600" dirty="0"/>
              <a:t>Electricity Billing System determines the bill for the consumed power per unit of time and performs its computation based on the sell rate of power per unit of time and other parameters.</a:t>
            </a:r>
          </a:p>
          <a:p>
            <a:pPr marL="457200" lvl="0" indent="-317500" rtl="0">
              <a:spcBef>
                <a:spcPts val="0"/>
              </a:spcBef>
              <a:spcAft>
                <a:spcPts val="0"/>
              </a:spcAft>
              <a:buSzPts val="1400"/>
              <a:buFont typeface="Nunito"/>
              <a:buChar char="●"/>
            </a:pPr>
            <a:endParaRPr lang="en-GB" sz="1600" dirty="0"/>
          </a:p>
          <a:p>
            <a:pPr>
              <a:buClr>
                <a:schemeClr val="accent4"/>
              </a:buClr>
              <a:buFont typeface="Nunito"/>
              <a:buChar char="●"/>
            </a:pPr>
            <a:r>
              <a:rPr lang="en-GB" sz="1600" dirty="0">
                <a:latin typeface="Cabin" panose="020B0604020202020204" charset="0"/>
              </a:rPr>
              <a:t>In this system, the user has to enter the total units consumed and the total sum amount is displayed. </a:t>
            </a:r>
          </a:p>
          <a:p>
            <a:pPr>
              <a:buClr>
                <a:schemeClr val="accent4"/>
              </a:buClr>
              <a:buFont typeface="Nunito"/>
              <a:buChar char="●"/>
            </a:pPr>
            <a:endParaRPr lang="en-GB" sz="1600" dirty="0"/>
          </a:p>
          <a:p>
            <a:pPr marL="457200" lvl="0" indent="-317500" rtl="0">
              <a:spcBef>
                <a:spcPts val="0"/>
              </a:spcBef>
              <a:spcAft>
                <a:spcPts val="0"/>
              </a:spcAft>
              <a:buSzPts val="1400"/>
              <a:buFont typeface="Nunito"/>
              <a:buChar char="●"/>
            </a:pPr>
            <a:r>
              <a:rPr lang="en-GB" sz="1600" dirty="0"/>
              <a:t>It provides an environment to maintain consumer details</a:t>
            </a:r>
            <a:r>
              <a:rPr lang="en-GB" sz="1600" dirty="0">
                <a:latin typeface="Cabin" panose="020B0604020202020204" charset="0"/>
              </a:rPr>
              <a:t>.</a:t>
            </a:r>
          </a:p>
          <a:p>
            <a:pPr marL="457200" lvl="0" indent="-317500" rtl="0">
              <a:spcBef>
                <a:spcPts val="0"/>
              </a:spcBef>
              <a:spcAft>
                <a:spcPts val="0"/>
              </a:spcAft>
              <a:buSzPts val="1400"/>
              <a:buFont typeface="Nunito"/>
              <a:buChar char="●"/>
            </a:pPr>
            <a:endParaRPr lang="en-GB" sz="1600" dirty="0">
              <a:latin typeface="Cabin" panose="020B0604020202020204" charset="0"/>
            </a:endParaRPr>
          </a:p>
          <a:p>
            <a:pPr marL="457200" lvl="0" indent="-317500" rtl="0">
              <a:spcBef>
                <a:spcPts val="0"/>
              </a:spcBef>
              <a:spcAft>
                <a:spcPts val="0"/>
              </a:spcAft>
              <a:buClr>
                <a:schemeClr val="accent4"/>
              </a:buClr>
              <a:buSzPts val="1400"/>
              <a:buFont typeface="Nunito"/>
              <a:buChar char="●"/>
            </a:pPr>
            <a:r>
              <a:rPr lang="en-GB" sz="1600" dirty="0">
                <a:latin typeface="Cabin" panose="020B0604020202020204" charset="0"/>
              </a:rPr>
              <a:t>The whole project is designed in ‘C’ language and different variables and strings have been used for the development of this project. It’s easy to operate and understand by users. </a:t>
            </a:r>
          </a:p>
          <a:p>
            <a:pPr marL="457200" lvl="0" indent="-317500" algn="just" rtl="0">
              <a:spcBef>
                <a:spcPts val="0"/>
              </a:spcBef>
              <a:spcAft>
                <a:spcPts val="0"/>
              </a:spcAft>
              <a:buSzPts val="1400"/>
              <a:buFont typeface="Nunito"/>
              <a:buChar char="●"/>
            </a:pPr>
            <a:endParaRPr lang="en-GB" dirty="0">
              <a:latin typeface="Cabin"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0"/>
          <p:cNvSpPr txBox="1">
            <a:spLocks noGrp="1"/>
          </p:cNvSpPr>
          <p:nvPr>
            <p:ph type="title"/>
          </p:nvPr>
        </p:nvSpPr>
        <p:spPr>
          <a:xfrm>
            <a:off x="616090" y="536933"/>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Motivation</a:t>
            </a:r>
            <a:endParaRPr dirty="0"/>
          </a:p>
        </p:txBody>
      </p:sp>
      <p:sp>
        <p:nvSpPr>
          <p:cNvPr id="2" name="Rectangle 1">
            <a:extLst>
              <a:ext uri="{FF2B5EF4-FFF2-40B4-BE49-F238E27FC236}">
                <a16:creationId xmlns:a16="http://schemas.microsoft.com/office/drawing/2014/main" id="{4DC097C2-1211-EE6D-AA4F-170CDDE7A5DB}"/>
              </a:ext>
            </a:extLst>
          </p:cNvPr>
          <p:cNvSpPr/>
          <p:nvPr/>
        </p:nvSpPr>
        <p:spPr>
          <a:xfrm>
            <a:off x="616091" y="1398138"/>
            <a:ext cx="7127011" cy="3046988"/>
          </a:xfrm>
          <a:prstGeom prst="rect">
            <a:avLst/>
          </a:prstGeom>
          <a:noFill/>
        </p:spPr>
        <p:txBody>
          <a:bodyPr wrap="square" lIns="91440" tIns="45720" rIns="91440" bIns="45720">
            <a:spAutoFit/>
          </a:bodyPr>
          <a:lstStyle/>
          <a:p>
            <a:r>
              <a:rPr lang="en-GB" sz="1600" dirty="0">
                <a:latin typeface="Cabin" panose="020B0604020202020204" charset="0"/>
              </a:rPr>
              <a:t>As we know Bangladesh is a heavily populated country, so it causes various types of problems. Where people suffer more from electricity-related issues. </a:t>
            </a:r>
          </a:p>
          <a:p>
            <a:endParaRPr lang="en-GB" sz="1600" dirty="0">
              <a:latin typeface="Cabin" panose="020B0604020202020204" charset="0"/>
            </a:endParaRPr>
          </a:p>
          <a:p>
            <a:pPr marL="285750" indent="-285750">
              <a:buClr>
                <a:schemeClr val="accent4"/>
              </a:buClr>
              <a:buFont typeface="Arial" panose="020B0604020202020204" pitchFamily="34" charset="0"/>
              <a:buChar char="•"/>
            </a:pPr>
            <a:r>
              <a:rPr lang="en-US" sz="1600" dirty="0">
                <a:ln w="0"/>
                <a:solidFill>
                  <a:schemeClr val="tx1"/>
                </a:solidFill>
                <a:latin typeface="Cabin" panose="020B0604020202020204" charset="0"/>
              </a:rPr>
              <a:t>Users receive their bills late due to manpower shortage.</a:t>
            </a:r>
          </a:p>
          <a:p>
            <a:pPr marL="285750" indent="-285750">
              <a:buClr>
                <a:schemeClr val="accent2"/>
              </a:buClr>
              <a:buFont typeface="Arial" panose="020B0604020202020204" pitchFamily="34" charset="0"/>
              <a:buChar char="•"/>
            </a:pPr>
            <a:r>
              <a:rPr lang="en-US" sz="1600" dirty="0">
                <a:ln w="0"/>
                <a:solidFill>
                  <a:schemeClr val="tx1"/>
                </a:solidFill>
                <a:latin typeface="Cabin" panose="020B0604020202020204" charset="0"/>
              </a:rPr>
              <a:t>Sometimes users receive the wrong bill.</a:t>
            </a:r>
          </a:p>
          <a:p>
            <a:pPr marL="285750" indent="-285750">
              <a:buClr>
                <a:schemeClr val="accent4"/>
              </a:buClr>
              <a:buFont typeface="Arial" panose="020B0604020202020204" pitchFamily="34" charset="0"/>
              <a:buChar char="•"/>
            </a:pPr>
            <a:r>
              <a:rPr lang="en-US" sz="1600" dirty="0">
                <a:ln w="0"/>
                <a:solidFill>
                  <a:schemeClr val="tx1"/>
                </a:solidFill>
                <a:latin typeface="Cabin" panose="020B0604020202020204" charset="0"/>
              </a:rPr>
              <a:t>Erroneous results in bill calculations by humans.</a:t>
            </a:r>
          </a:p>
          <a:p>
            <a:pPr>
              <a:buClr>
                <a:schemeClr val="accent4"/>
              </a:buClr>
            </a:pPr>
            <a:endParaRPr lang="en-US" sz="1600" dirty="0">
              <a:ln w="0"/>
              <a:solidFill>
                <a:schemeClr val="tx1"/>
              </a:solidFill>
              <a:latin typeface="Cabin" panose="020B0604020202020204" charset="0"/>
            </a:endParaRPr>
          </a:p>
          <a:p>
            <a:pPr>
              <a:buClr>
                <a:schemeClr val="accent4"/>
              </a:buClr>
            </a:pPr>
            <a:r>
              <a:rPr lang="en-GB" sz="1600" dirty="0">
                <a:latin typeface="Cabin" panose="020B0604020202020204" charset="0"/>
              </a:rPr>
              <a:t>So our project is to get rid of these problems and make their life easier. It seems that this project will play an important role to solve Electricity Billing related problems significantly.</a:t>
            </a:r>
            <a:endParaRPr lang="en-US" sz="1600" dirty="0">
              <a:ln w="0"/>
              <a:solidFill>
                <a:schemeClr val="tx1"/>
              </a:solidFill>
              <a:latin typeface="Cabin" panose="020B0604020202020204" charset="0"/>
            </a:endParaRPr>
          </a:p>
          <a:p>
            <a:pPr>
              <a:buClr>
                <a:schemeClr val="accent4"/>
              </a:buClr>
            </a:pPr>
            <a:endParaRPr lang="en-US" sz="1600" dirty="0">
              <a:ln w="0"/>
              <a:solidFill>
                <a:schemeClr val="tx1"/>
              </a:solidFill>
              <a:latin typeface="Cabin" panose="020B0604020202020204" charset="0"/>
            </a:endParaRPr>
          </a:p>
          <a:p>
            <a:pPr marL="285750" indent="-285750">
              <a:buClr>
                <a:schemeClr val="accent4"/>
              </a:buClr>
              <a:buFont typeface="Arial" panose="020B0604020202020204" pitchFamily="34" charset="0"/>
              <a:buChar char="•"/>
            </a:pPr>
            <a:endParaRPr lang="en-US" sz="1600" b="0" cap="none" spc="0" dirty="0">
              <a:ln w="0"/>
              <a:solidFill>
                <a:schemeClr val="tx1"/>
              </a:solidFill>
              <a:latin typeface="Cabin" panose="020B0604020202020204" charset="0"/>
            </a:endParaRPr>
          </a:p>
        </p:txBody>
      </p:sp>
    </p:spTree>
    <p:extLst>
      <p:ext uri="{BB962C8B-B14F-4D97-AF65-F5344CB8AC3E}">
        <p14:creationId xmlns:p14="http://schemas.microsoft.com/office/powerpoint/2010/main" val="94063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0"/>
          <p:cNvSpPr txBox="1">
            <a:spLocks noGrp="1"/>
          </p:cNvSpPr>
          <p:nvPr>
            <p:ph type="title"/>
          </p:nvPr>
        </p:nvSpPr>
        <p:spPr>
          <a:xfrm>
            <a:off x="616091" y="413108"/>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Projects Features</a:t>
            </a:r>
            <a:endParaRPr dirty="0"/>
          </a:p>
        </p:txBody>
      </p:sp>
      <p:sp>
        <p:nvSpPr>
          <p:cNvPr id="441" name="Google Shape;441;p40"/>
          <p:cNvSpPr txBox="1">
            <a:spLocks noGrp="1"/>
          </p:cNvSpPr>
          <p:nvPr>
            <p:ph type="subTitle" idx="1"/>
          </p:nvPr>
        </p:nvSpPr>
        <p:spPr>
          <a:xfrm rot="-402">
            <a:off x="314754" y="1115116"/>
            <a:ext cx="7281019" cy="3332700"/>
          </a:xfrm>
          <a:prstGeom prst="rect">
            <a:avLst/>
          </a:prstGeom>
        </p:spPr>
        <p:txBody>
          <a:bodyPr spcFirstLastPara="1" wrap="square" lIns="91425" tIns="91425" rIns="91425" bIns="91425" anchor="ctr" anchorCtr="0">
            <a:noAutofit/>
          </a:bodyPr>
          <a:lstStyle/>
          <a:p>
            <a:pPr marL="457200" lvl="0" indent="-317500" rtl="0">
              <a:spcBef>
                <a:spcPts val="0"/>
              </a:spcBef>
              <a:spcAft>
                <a:spcPts val="0"/>
              </a:spcAft>
              <a:buSzPts val="1400"/>
              <a:buFont typeface="Nunito"/>
              <a:buChar char="●"/>
            </a:pPr>
            <a:r>
              <a:rPr lang="en-GB" sz="1600" dirty="0"/>
              <a:t>Electricity Billing System calculates the total amount of energy consumed by users.</a:t>
            </a:r>
          </a:p>
          <a:p>
            <a:pPr marL="457200" lvl="0" indent="-317500" rtl="0">
              <a:spcBef>
                <a:spcPts val="0"/>
              </a:spcBef>
              <a:spcAft>
                <a:spcPts val="0"/>
              </a:spcAft>
              <a:buSzPts val="1400"/>
              <a:buFont typeface="Nunito"/>
              <a:buChar char="●"/>
            </a:pPr>
            <a:endParaRPr lang="en-GB" sz="1600" dirty="0"/>
          </a:p>
          <a:p>
            <a:pPr>
              <a:buClr>
                <a:schemeClr val="accent4"/>
              </a:buClr>
              <a:buFont typeface="Nunito"/>
              <a:buChar char="●"/>
            </a:pPr>
            <a:r>
              <a:rPr lang="en-GB" sz="1600" dirty="0">
                <a:latin typeface="Cabin" panose="020B0604020202020204" charset="0"/>
              </a:rPr>
              <a:t>It is too user-friendly for the user or operator.</a:t>
            </a:r>
          </a:p>
          <a:p>
            <a:pPr>
              <a:buClr>
                <a:schemeClr val="accent4"/>
              </a:buClr>
              <a:buFont typeface="Nunito"/>
              <a:buChar char="●"/>
            </a:pPr>
            <a:endParaRPr lang="en-GB" sz="1600" dirty="0"/>
          </a:p>
          <a:p>
            <a:pPr marL="457200" lvl="0" indent="-317500" rtl="0">
              <a:spcBef>
                <a:spcPts val="0"/>
              </a:spcBef>
              <a:spcAft>
                <a:spcPts val="0"/>
              </a:spcAft>
              <a:buSzPts val="1400"/>
              <a:buFont typeface="Nunito"/>
              <a:buChar char="●"/>
            </a:pPr>
            <a:r>
              <a:rPr lang="en-GB" sz="1600" dirty="0"/>
              <a:t>User can access the Bills or consumed Units and also easily calculate the payable amount.</a:t>
            </a:r>
            <a:endParaRPr lang="en-GB" sz="1600" dirty="0">
              <a:latin typeface="Cabin" panose="020B0604020202020204" charset="0"/>
            </a:endParaRPr>
          </a:p>
          <a:p>
            <a:pPr marL="457200" lvl="0" indent="-317500" rtl="0">
              <a:spcBef>
                <a:spcPts val="0"/>
              </a:spcBef>
              <a:spcAft>
                <a:spcPts val="0"/>
              </a:spcAft>
              <a:buSzPts val="1400"/>
              <a:buFont typeface="Nunito"/>
              <a:buChar char="●"/>
            </a:pPr>
            <a:endParaRPr lang="en-GB" sz="1600" dirty="0">
              <a:latin typeface="Cabin" panose="020B0604020202020204" charset="0"/>
            </a:endParaRPr>
          </a:p>
          <a:p>
            <a:pPr marL="457200" lvl="0" indent="-317500" rtl="0">
              <a:spcBef>
                <a:spcPts val="0"/>
              </a:spcBef>
              <a:spcAft>
                <a:spcPts val="0"/>
              </a:spcAft>
              <a:buClr>
                <a:schemeClr val="accent4"/>
              </a:buClr>
              <a:buSzPts val="1400"/>
              <a:buFont typeface="Nunito"/>
              <a:buChar char="●"/>
            </a:pPr>
            <a:r>
              <a:rPr lang="en-GB" sz="1600" dirty="0">
                <a:latin typeface="Cabin" panose="020B0604020202020204" charset="0"/>
              </a:rPr>
              <a:t>Our projects are expandable and budget-friendly. It will satisfy our targeted users.</a:t>
            </a:r>
          </a:p>
          <a:p>
            <a:pPr marL="457200" lvl="0" indent="-317500" algn="just" rtl="0">
              <a:spcBef>
                <a:spcPts val="0"/>
              </a:spcBef>
              <a:spcAft>
                <a:spcPts val="0"/>
              </a:spcAft>
              <a:buSzPts val="1400"/>
              <a:buFont typeface="Nunito"/>
              <a:buChar char="●"/>
            </a:pPr>
            <a:endParaRPr lang="en-GB" dirty="0">
              <a:latin typeface="Cabin" panose="020B0604020202020204" charset="0"/>
            </a:endParaRPr>
          </a:p>
        </p:txBody>
      </p:sp>
    </p:spTree>
    <p:extLst>
      <p:ext uri="{BB962C8B-B14F-4D97-AF65-F5344CB8AC3E}">
        <p14:creationId xmlns:p14="http://schemas.microsoft.com/office/powerpoint/2010/main" val="382551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cxnSp>
        <p:nvCxnSpPr>
          <p:cNvPr id="378" name="Google Shape;378;p38"/>
          <p:cNvCxnSpPr/>
          <p:nvPr/>
        </p:nvCxnSpPr>
        <p:spPr>
          <a:xfrm>
            <a:off x="7543800" y="238125"/>
            <a:ext cx="1600200" cy="1704900"/>
          </a:xfrm>
          <a:prstGeom prst="straightConnector1">
            <a:avLst/>
          </a:prstGeom>
          <a:noFill/>
          <a:ln w="19050" cap="flat" cmpd="sng">
            <a:solidFill>
              <a:srgbClr val="CCCCCC"/>
            </a:solidFill>
            <a:prstDash val="solid"/>
            <a:round/>
            <a:headEnd type="none" w="med" len="med"/>
            <a:tailEnd type="none" w="med" len="med"/>
          </a:ln>
        </p:spPr>
      </p:cxnSp>
      <p:cxnSp>
        <p:nvCxnSpPr>
          <p:cNvPr id="379" name="Google Shape;379;p38"/>
          <p:cNvCxnSpPr/>
          <p:nvPr/>
        </p:nvCxnSpPr>
        <p:spPr>
          <a:xfrm>
            <a:off x="85725" y="3457575"/>
            <a:ext cx="590700" cy="1543200"/>
          </a:xfrm>
          <a:prstGeom prst="straightConnector1">
            <a:avLst/>
          </a:prstGeom>
          <a:noFill/>
          <a:ln w="19050" cap="flat" cmpd="sng">
            <a:solidFill>
              <a:srgbClr val="CCCCCC"/>
            </a:solidFill>
            <a:prstDash val="solid"/>
            <a:round/>
            <a:headEnd type="none" w="med" len="med"/>
            <a:tailEnd type="none" w="med" len="med"/>
          </a:ln>
        </p:spPr>
      </p:cxnSp>
      <p:sp>
        <p:nvSpPr>
          <p:cNvPr id="380" name="Google Shape;380;p38"/>
          <p:cNvSpPr txBox="1">
            <a:spLocks noGrp="1"/>
          </p:cNvSpPr>
          <p:nvPr>
            <p:ph type="title"/>
          </p:nvPr>
        </p:nvSpPr>
        <p:spPr>
          <a:xfrm>
            <a:off x="476325" y="45383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Development Stage</a:t>
            </a:r>
            <a:endParaRPr dirty="0"/>
          </a:p>
        </p:txBody>
      </p:sp>
      <p:pic>
        <p:nvPicPr>
          <p:cNvPr id="416" name="Google Shape;416;p38"/>
          <p:cNvPicPr preferRelativeResize="0"/>
          <p:nvPr/>
        </p:nvPicPr>
        <p:blipFill>
          <a:blip r:embed="rId3">
            <a:alphaModFix/>
          </a:blip>
          <a:stretch>
            <a:fillRect/>
          </a:stretch>
        </p:blipFill>
        <p:spPr>
          <a:xfrm>
            <a:off x="6568001" y="-675449"/>
            <a:ext cx="1856000" cy="1855976"/>
          </a:xfrm>
          <a:prstGeom prst="rect">
            <a:avLst/>
          </a:prstGeom>
          <a:noFill/>
          <a:ln>
            <a:noFill/>
          </a:ln>
        </p:spPr>
      </p:pic>
      <p:pic>
        <p:nvPicPr>
          <p:cNvPr id="417" name="Google Shape;417;p38"/>
          <p:cNvPicPr preferRelativeResize="0"/>
          <p:nvPr/>
        </p:nvPicPr>
        <p:blipFill>
          <a:blip r:embed="rId4">
            <a:alphaModFix/>
          </a:blip>
          <a:stretch>
            <a:fillRect/>
          </a:stretch>
        </p:blipFill>
        <p:spPr>
          <a:xfrm>
            <a:off x="227875" y="4533901"/>
            <a:ext cx="848449" cy="849049"/>
          </a:xfrm>
          <a:prstGeom prst="rect">
            <a:avLst/>
          </a:prstGeom>
          <a:noFill/>
          <a:ln>
            <a:noFill/>
          </a:ln>
        </p:spPr>
      </p:pic>
      <p:pic>
        <p:nvPicPr>
          <p:cNvPr id="418" name="Google Shape;418;p38"/>
          <p:cNvPicPr preferRelativeResize="0"/>
          <p:nvPr/>
        </p:nvPicPr>
        <p:blipFill>
          <a:blip r:embed="rId5">
            <a:alphaModFix/>
          </a:blip>
          <a:stretch>
            <a:fillRect/>
          </a:stretch>
        </p:blipFill>
        <p:spPr>
          <a:xfrm>
            <a:off x="8613152" y="1421147"/>
            <a:ext cx="968999" cy="968999"/>
          </a:xfrm>
          <a:prstGeom prst="rect">
            <a:avLst/>
          </a:prstGeom>
          <a:noFill/>
          <a:ln>
            <a:noFill/>
          </a:ln>
        </p:spPr>
      </p:pic>
      <p:pic>
        <p:nvPicPr>
          <p:cNvPr id="419" name="Google Shape;419;p38"/>
          <p:cNvPicPr preferRelativeResize="0"/>
          <p:nvPr/>
        </p:nvPicPr>
        <p:blipFill>
          <a:blip r:embed="rId6">
            <a:alphaModFix/>
          </a:blip>
          <a:stretch>
            <a:fillRect/>
          </a:stretch>
        </p:blipFill>
        <p:spPr>
          <a:xfrm>
            <a:off x="-647258" y="2736064"/>
            <a:ext cx="1252961" cy="1252975"/>
          </a:xfrm>
          <a:prstGeom prst="rect">
            <a:avLst/>
          </a:prstGeom>
          <a:noFill/>
          <a:ln>
            <a:noFill/>
          </a:ln>
        </p:spPr>
      </p:pic>
      <p:sp>
        <p:nvSpPr>
          <p:cNvPr id="2" name="Rectangle: Rounded Corners 1">
            <a:extLst>
              <a:ext uri="{FF2B5EF4-FFF2-40B4-BE49-F238E27FC236}">
                <a16:creationId xmlns:a16="http://schemas.microsoft.com/office/drawing/2014/main" id="{DCD36040-217A-094D-FAF8-3CEFAD55EF55}"/>
              </a:ext>
            </a:extLst>
          </p:cNvPr>
          <p:cNvSpPr/>
          <p:nvPr/>
        </p:nvSpPr>
        <p:spPr>
          <a:xfrm>
            <a:off x="476325" y="1407383"/>
            <a:ext cx="1419150" cy="535642"/>
          </a:xfrm>
          <a:prstGeom prst="roundRect">
            <a:avLst/>
          </a:prstGeom>
          <a:solidFill>
            <a:srgbClr val="B6FED8"/>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b="1" dirty="0">
                <a:ln w="0"/>
                <a:solidFill>
                  <a:schemeClr val="tx1"/>
                </a:solidFill>
              </a:rPr>
              <a:t>Planning</a:t>
            </a:r>
            <a:endParaRPr lang="en-US" b="1" dirty="0">
              <a:ln w="0"/>
              <a:solidFill>
                <a:schemeClr val="tx1"/>
              </a:solidFill>
            </a:endParaRPr>
          </a:p>
        </p:txBody>
      </p:sp>
      <p:sp>
        <p:nvSpPr>
          <p:cNvPr id="3" name="Rectangle: Rounded Corners 2">
            <a:extLst>
              <a:ext uri="{FF2B5EF4-FFF2-40B4-BE49-F238E27FC236}">
                <a16:creationId xmlns:a16="http://schemas.microsoft.com/office/drawing/2014/main" id="{DE79AB7E-F612-B235-9A78-0CF3488F5B3E}"/>
              </a:ext>
            </a:extLst>
          </p:cNvPr>
          <p:cNvSpPr/>
          <p:nvPr/>
        </p:nvSpPr>
        <p:spPr>
          <a:xfrm>
            <a:off x="2085979" y="2319749"/>
            <a:ext cx="1895474" cy="380371"/>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Analysis</a:t>
            </a:r>
          </a:p>
        </p:txBody>
      </p:sp>
      <p:sp>
        <p:nvSpPr>
          <p:cNvPr id="4" name="Rectangle: Rounded Corners 3">
            <a:extLst>
              <a:ext uri="{FF2B5EF4-FFF2-40B4-BE49-F238E27FC236}">
                <a16:creationId xmlns:a16="http://schemas.microsoft.com/office/drawing/2014/main" id="{4F94ACDA-32E6-7D05-1AFB-72E257B6BC70}"/>
              </a:ext>
            </a:extLst>
          </p:cNvPr>
          <p:cNvSpPr/>
          <p:nvPr/>
        </p:nvSpPr>
        <p:spPr>
          <a:xfrm>
            <a:off x="2085979" y="2736064"/>
            <a:ext cx="1895474" cy="380371"/>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Design</a:t>
            </a:r>
          </a:p>
        </p:txBody>
      </p:sp>
      <p:sp>
        <p:nvSpPr>
          <p:cNvPr id="5" name="Rectangle: Rounded Corners 4">
            <a:extLst>
              <a:ext uri="{FF2B5EF4-FFF2-40B4-BE49-F238E27FC236}">
                <a16:creationId xmlns:a16="http://schemas.microsoft.com/office/drawing/2014/main" id="{9F9DB3F1-6E46-0E3B-4D81-E82650815B38}"/>
              </a:ext>
            </a:extLst>
          </p:cNvPr>
          <p:cNvSpPr/>
          <p:nvPr/>
        </p:nvSpPr>
        <p:spPr>
          <a:xfrm>
            <a:off x="2085978" y="3156439"/>
            <a:ext cx="1895475" cy="380371"/>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Implementations</a:t>
            </a:r>
          </a:p>
        </p:txBody>
      </p:sp>
      <p:sp>
        <p:nvSpPr>
          <p:cNvPr id="6" name="Rectangle: Rounded Corners 5">
            <a:extLst>
              <a:ext uri="{FF2B5EF4-FFF2-40B4-BE49-F238E27FC236}">
                <a16:creationId xmlns:a16="http://schemas.microsoft.com/office/drawing/2014/main" id="{64940EB6-44F3-F662-6DC1-9E78D4E6974F}"/>
              </a:ext>
            </a:extLst>
          </p:cNvPr>
          <p:cNvSpPr/>
          <p:nvPr/>
        </p:nvSpPr>
        <p:spPr>
          <a:xfrm>
            <a:off x="4581527" y="2441749"/>
            <a:ext cx="1581150" cy="968999"/>
          </a:xfrm>
          <a:prstGeom prst="roundRect">
            <a:avLst/>
          </a:prstGeom>
          <a:solidFill>
            <a:schemeClr val="accent3">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System</a:t>
            </a:r>
          </a:p>
          <a:p>
            <a:pPr algn="ctr"/>
            <a:endParaRPr lang="en-US" b="1" dirty="0">
              <a:solidFill>
                <a:schemeClr val="tx1">
                  <a:lumMod val="95000"/>
                  <a:lumOff val="5000"/>
                </a:schemeClr>
              </a:solidFill>
            </a:endParaRPr>
          </a:p>
          <a:p>
            <a:pPr algn="ctr"/>
            <a:r>
              <a:rPr lang="en-US" b="1" dirty="0">
                <a:solidFill>
                  <a:schemeClr val="tx1">
                    <a:lumMod val="95000"/>
                    <a:lumOff val="5000"/>
                  </a:schemeClr>
                </a:solidFill>
              </a:rPr>
              <a:t>Prototype</a:t>
            </a:r>
          </a:p>
        </p:txBody>
      </p:sp>
      <p:sp>
        <p:nvSpPr>
          <p:cNvPr id="7" name="Rectangle: Rounded Corners 6">
            <a:extLst>
              <a:ext uri="{FF2B5EF4-FFF2-40B4-BE49-F238E27FC236}">
                <a16:creationId xmlns:a16="http://schemas.microsoft.com/office/drawing/2014/main" id="{AB498CFA-CD61-0CAD-F0D6-C7A7C92DAD71}"/>
              </a:ext>
            </a:extLst>
          </p:cNvPr>
          <p:cNvSpPr/>
          <p:nvPr/>
        </p:nvSpPr>
        <p:spPr>
          <a:xfrm>
            <a:off x="6762750" y="2736064"/>
            <a:ext cx="1581150" cy="380371"/>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Implementation</a:t>
            </a:r>
          </a:p>
        </p:txBody>
      </p:sp>
      <p:sp>
        <p:nvSpPr>
          <p:cNvPr id="8" name="Rectangle: Rounded Corners 7">
            <a:extLst>
              <a:ext uri="{FF2B5EF4-FFF2-40B4-BE49-F238E27FC236}">
                <a16:creationId xmlns:a16="http://schemas.microsoft.com/office/drawing/2014/main" id="{AF692A9B-4C2C-4E32-57EA-A1F4A4E7066D}"/>
              </a:ext>
            </a:extLst>
          </p:cNvPr>
          <p:cNvSpPr/>
          <p:nvPr/>
        </p:nvSpPr>
        <p:spPr>
          <a:xfrm>
            <a:off x="6762750" y="3697210"/>
            <a:ext cx="1581150" cy="658847"/>
          </a:xfrm>
          <a:prstGeom prst="roundRect">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System</a:t>
            </a:r>
          </a:p>
        </p:txBody>
      </p:sp>
      <p:cxnSp>
        <p:nvCxnSpPr>
          <p:cNvPr id="36" name="Straight Connector 35">
            <a:extLst>
              <a:ext uri="{FF2B5EF4-FFF2-40B4-BE49-F238E27FC236}">
                <a16:creationId xmlns:a16="http://schemas.microsoft.com/office/drawing/2014/main" id="{F38B73F2-9739-C0A3-04EF-9B0D750A2647}"/>
              </a:ext>
            </a:extLst>
          </p:cNvPr>
          <p:cNvCxnSpPr>
            <a:cxnSpLocks/>
          </p:cNvCxnSpPr>
          <p:nvPr/>
        </p:nvCxnSpPr>
        <p:spPr>
          <a:xfrm>
            <a:off x="1895475" y="1808554"/>
            <a:ext cx="54292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79F1543-A061-3CF5-BBE1-32A30D20F810}"/>
              </a:ext>
            </a:extLst>
          </p:cNvPr>
          <p:cNvCxnSpPr/>
          <p:nvPr/>
        </p:nvCxnSpPr>
        <p:spPr>
          <a:xfrm>
            <a:off x="2438400" y="1808554"/>
            <a:ext cx="0" cy="511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009EAA9-F430-D310-C4DE-0980C48F615D}"/>
              </a:ext>
            </a:extLst>
          </p:cNvPr>
          <p:cNvCxnSpPr>
            <a:cxnSpLocks/>
          </p:cNvCxnSpPr>
          <p:nvPr/>
        </p:nvCxnSpPr>
        <p:spPr>
          <a:xfrm flipH="1">
            <a:off x="1895475" y="1562100"/>
            <a:ext cx="1752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9E137994-2128-D4E9-7CCC-D91C558DDF15}"/>
              </a:ext>
            </a:extLst>
          </p:cNvPr>
          <p:cNvCxnSpPr>
            <a:cxnSpLocks/>
          </p:cNvCxnSpPr>
          <p:nvPr/>
        </p:nvCxnSpPr>
        <p:spPr>
          <a:xfrm>
            <a:off x="3648075" y="1562100"/>
            <a:ext cx="0" cy="757649"/>
          </a:xfrm>
          <a:prstGeom prst="line">
            <a:avLst/>
          </a:prstGeom>
        </p:spPr>
        <p:style>
          <a:lnRef idx="1">
            <a:schemeClr val="dk1"/>
          </a:lnRef>
          <a:fillRef idx="0">
            <a:schemeClr val="dk1"/>
          </a:fillRef>
          <a:effectRef idx="0">
            <a:schemeClr val="dk1"/>
          </a:effectRef>
          <a:fontRef idx="minor">
            <a:schemeClr val="tx1"/>
          </a:fontRef>
        </p:style>
      </p:cxnSp>
      <p:cxnSp>
        <p:nvCxnSpPr>
          <p:cNvPr id="320" name="Straight Arrow Connector 319">
            <a:extLst>
              <a:ext uri="{FF2B5EF4-FFF2-40B4-BE49-F238E27FC236}">
                <a16:creationId xmlns:a16="http://schemas.microsoft.com/office/drawing/2014/main" id="{D00A9443-D463-DDCB-AF52-BE6787B79C0A}"/>
              </a:ext>
            </a:extLst>
          </p:cNvPr>
          <p:cNvCxnSpPr>
            <a:cxnSpLocks/>
            <a:stCxn id="4" idx="3"/>
            <a:endCxn id="6" idx="1"/>
          </p:cNvCxnSpPr>
          <p:nvPr/>
        </p:nvCxnSpPr>
        <p:spPr>
          <a:xfrm flipV="1">
            <a:off x="3981453" y="2926249"/>
            <a:ext cx="60007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4" name="Straight Arrow Connector 323">
            <a:extLst>
              <a:ext uri="{FF2B5EF4-FFF2-40B4-BE49-F238E27FC236}">
                <a16:creationId xmlns:a16="http://schemas.microsoft.com/office/drawing/2014/main" id="{B1E83613-5663-1E39-BAB6-4C0AE96F1098}"/>
              </a:ext>
            </a:extLst>
          </p:cNvPr>
          <p:cNvCxnSpPr>
            <a:stCxn id="6" idx="3"/>
            <a:endCxn id="7" idx="1"/>
          </p:cNvCxnSpPr>
          <p:nvPr/>
        </p:nvCxnSpPr>
        <p:spPr>
          <a:xfrm>
            <a:off x="6162677" y="2926249"/>
            <a:ext cx="60007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7" name="Straight Arrow Connector 326">
            <a:extLst>
              <a:ext uri="{FF2B5EF4-FFF2-40B4-BE49-F238E27FC236}">
                <a16:creationId xmlns:a16="http://schemas.microsoft.com/office/drawing/2014/main" id="{5BCBDB43-5158-E655-D1B0-C479A457D3C0}"/>
              </a:ext>
            </a:extLst>
          </p:cNvPr>
          <p:cNvCxnSpPr>
            <a:stCxn id="7" idx="2"/>
            <a:endCxn id="8" idx="0"/>
          </p:cNvCxnSpPr>
          <p:nvPr/>
        </p:nvCxnSpPr>
        <p:spPr>
          <a:xfrm>
            <a:off x="7553325" y="3116435"/>
            <a:ext cx="0" cy="58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1" name="Straight Arrow Connector 330">
            <a:extLst>
              <a:ext uri="{FF2B5EF4-FFF2-40B4-BE49-F238E27FC236}">
                <a16:creationId xmlns:a16="http://schemas.microsoft.com/office/drawing/2014/main" id="{D4B5B40F-1F70-8F42-72BA-0ECA5930A809}"/>
              </a:ext>
            </a:extLst>
          </p:cNvPr>
          <p:cNvCxnSpPr>
            <a:cxnSpLocks/>
            <a:endCxn id="5" idx="2"/>
          </p:cNvCxnSpPr>
          <p:nvPr/>
        </p:nvCxnSpPr>
        <p:spPr>
          <a:xfrm flipV="1">
            <a:off x="3033715" y="3536810"/>
            <a:ext cx="1" cy="511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4" name="Straight Connector 333">
            <a:extLst>
              <a:ext uri="{FF2B5EF4-FFF2-40B4-BE49-F238E27FC236}">
                <a16:creationId xmlns:a16="http://schemas.microsoft.com/office/drawing/2014/main" id="{560FB05A-C2DD-9964-573C-7F7095E1CC77}"/>
              </a:ext>
            </a:extLst>
          </p:cNvPr>
          <p:cNvCxnSpPr>
            <a:cxnSpLocks/>
          </p:cNvCxnSpPr>
          <p:nvPr/>
        </p:nvCxnSpPr>
        <p:spPr>
          <a:xfrm>
            <a:off x="3033715" y="4048004"/>
            <a:ext cx="2338386" cy="0"/>
          </a:xfrm>
          <a:prstGeom prst="line">
            <a:avLst/>
          </a:prstGeom>
        </p:spPr>
        <p:style>
          <a:lnRef idx="1">
            <a:schemeClr val="dk1"/>
          </a:lnRef>
          <a:fillRef idx="0">
            <a:schemeClr val="dk1"/>
          </a:fillRef>
          <a:effectRef idx="0">
            <a:schemeClr val="dk1"/>
          </a:effectRef>
          <a:fontRef idx="minor">
            <a:schemeClr val="tx1"/>
          </a:fontRef>
        </p:style>
      </p:cxnSp>
      <p:cxnSp>
        <p:nvCxnSpPr>
          <p:cNvPr id="340" name="Straight Connector 339">
            <a:extLst>
              <a:ext uri="{FF2B5EF4-FFF2-40B4-BE49-F238E27FC236}">
                <a16:creationId xmlns:a16="http://schemas.microsoft.com/office/drawing/2014/main" id="{AF8C576B-3F02-88A4-55F1-1E2604DCAFB2}"/>
              </a:ext>
            </a:extLst>
          </p:cNvPr>
          <p:cNvCxnSpPr>
            <a:cxnSpLocks/>
            <a:stCxn id="6" idx="2"/>
          </p:cNvCxnSpPr>
          <p:nvPr/>
        </p:nvCxnSpPr>
        <p:spPr>
          <a:xfrm flipH="1">
            <a:off x="5372101" y="3410748"/>
            <a:ext cx="1" cy="637256"/>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3"/>
          <p:cNvSpPr txBox="1">
            <a:spLocks noGrp="1"/>
          </p:cNvSpPr>
          <p:nvPr>
            <p:ph type="title"/>
          </p:nvPr>
        </p:nvSpPr>
        <p:spPr>
          <a:xfrm>
            <a:off x="911100" y="523802"/>
            <a:ext cx="6835900" cy="10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accent1"/>
                </a:solidFill>
              </a:rPr>
              <a:t>Current Limitations</a:t>
            </a:r>
            <a:endParaRPr sz="2800" dirty="0">
              <a:solidFill>
                <a:schemeClr val="accent1"/>
              </a:solidFill>
            </a:endParaRPr>
          </a:p>
        </p:txBody>
      </p:sp>
      <p:sp>
        <p:nvSpPr>
          <p:cNvPr id="295" name="Google Shape;295;p33"/>
          <p:cNvSpPr txBox="1">
            <a:spLocks noGrp="1"/>
          </p:cNvSpPr>
          <p:nvPr>
            <p:ph type="subTitle" idx="1"/>
          </p:nvPr>
        </p:nvSpPr>
        <p:spPr>
          <a:xfrm>
            <a:off x="1154050" y="1101804"/>
            <a:ext cx="6835900" cy="20827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latin typeface="Cabin" panose="020B0604020202020204" charset="0"/>
              </a:rPr>
              <a:t>This project is a modern version of the traditional electricity billing system. The focus of this project is to computerize the electricity billing system to make it more seamless, accessible, and efficient. The software calculates the units consumed within specified time duration and accordingly calculates the amount of money to be paid for those units.</a:t>
            </a: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0"/>
          <p:cNvSpPr txBox="1">
            <a:spLocks noGrp="1"/>
          </p:cNvSpPr>
          <p:nvPr>
            <p:ph type="title"/>
          </p:nvPr>
        </p:nvSpPr>
        <p:spPr>
          <a:xfrm>
            <a:off x="616091" y="413108"/>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Works</a:t>
            </a:r>
            <a:endParaRPr dirty="0"/>
          </a:p>
        </p:txBody>
      </p:sp>
      <p:sp>
        <p:nvSpPr>
          <p:cNvPr id="441" name="Google Shape;441;p40"/>
          <p:cNvSpPr txBox="1">
            <a:spLocks noGrp="1"/>
          </p:cNvSpPr>
          <p:nvPr>
            <p:ph type="subTitle" idx="1"/>
          </p:nvPr>
        </p:nvSpPr>
        <p:spPr>
          <a:xfrm rot="-402">
            <a:off x="616286" y="622393"/>
            <a:ext cx="7281019" cy="3332700"/>
          </a:xfrm>
          <a:prstGeom prst="rect">
            <a:avLst/>
          </a:prstGeom>
        </p:spPr>
        <p:txBody>
          <a:bodyPr spcFirstLastPara="1" wrap="square" lIns="91425" tIns="91425" rIns="91425" bIns="91425" anchor="ctr" anchorCtr="0">
            <a:noAutofit/>
          </a:bodyPr>
          <a:lstStyle/>
          <a:p>
            <a:pPr marL="139700" indent="0">
              <a:buNone/>
            </a:pPr>
            <a:r>
              <a:rPr lang="en-US" sz="1600" dirty="0">
                <a:latin typeface="Cabin" panose="020B0604020202020204" charset="0"/>
              </a:rPr>
              <a:t>In this world of technology, a smart way of solving a problem is the most necessary task. This system will bring a solution for the wastage of high manpower, inefﬁcient, and inaccurate billing, and abundantly increased malpractices and irregular payments in electricity billing departments. Proper implementation of bills, and taxes will enhance the nation’s economy. If the government is interested to make it online payments on the mobile application can be built or an updated version of the present available. A mobile application can be developed which helps in making the transaction easier. This mobile application should help to ﬁle complaints, apply for new meter connections, etc.</a:t>
            </a:r>
            <a:endParaRPr lang="en-GB" sz="1600" dirty="0">
              <a:latin typeface="Cabin" panose="020B0604020202020204" charset="0"/>
            </a:endParaRPr>
          </a:p>
          <a:p>
            <a:pPr marL="457200" lvl="0" indent="-317500" algn="just" rtl="0">
              <a:spcBef>
                <a:spcPts val="0"/>
              </a:spcBef>
              <a:spcAft>
                <a:spcPts val="0"/>
              </a:spcAft>
              <a:buSzPts val="1400"/>
              <a:buFont typeface="Nunito"/>
              <a:buChar char="●"/>
            </a:pPr>
            <a:endParaRPr lang="en-GB" dirty="0">
              <a:latin typeface="Cabin" panose="020B0604020202020204" charset="0"/>
            </a:endParaRPr>
          </a:p>
        </p:txBody>
      </p:sp>
    </p:spTree>
    <p:extLst>
      <p:ext uri="{BB962C8B-B14F-4D97-AF65-F5344CB8AC3E}">
        <p14:creationId xmlns:p14="http://schemas.microsoft.com/office/powerpoint/2010/main" val="1720366769"/>
      </p:ext>
    </p:extLst>
  </p:cSld>
  <p:clrMapOvr>
    <a:masterClrMapping/>
  </p:clrMapOvr>
</p:sld>
</file>

<file path=ppt/theme/theme1.xml><?xml version="1.0" encoding="utf-8"?>
<a:theme xmlns:a="http://schemas.openxmlformats.org/drawingml/2006/main" name="Ethical Code Thesis Defense by Slidesgo">
  <a:themeElements>
    <a:clrScheme name="Simple Light">
      <a:dk1>
        <a:srgbClr val="000000"/>
      </a:dk1>
      <a:lt1>
        <a:srgbClr val="FFFFFF"/>
      </a:lt1>
      <a:dk2>
        <a:srgbClr val="E8E8E8"/>
      </a:dk2>
      <a:lt2>
        <a:srgbClr val="F1BE5A"/>
      </a:lt2>
      <a:accent1>
        <a:srgbClr val="334070"/>
      </a:accent1>
      <a:accent2>
        <a:srgbClr val="707BAF"/>
      </a:accent2>
      <a:accent3>
        <a:srgbClr val="CDCAE1"/>
      </a:accent3>
      <a:accent4>
        <a:srgbClr val="EB8F73"/>
      </a:accent4>
      <a:accent5>
        <a:srgbClr val="F3C8BB"/>
      </a:accent5>
      <a:accent6>
        <a:srgbClr val="F3D2C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685</Words>
  <Application>Microsoft Office PowerPoint</Application>
  <PresentationFormat>On-screen Show (16:9)</PresentationFormat>
  <Paragraphs>68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Merriweather Black</vt:lpstr>
      <vt:lpstr>Cabin</vt:lpstr>
      <vt:lpstr>Arial</vt:lpstr>
      <vt:lpstr>Nunito</vt:lpstr>
      <vt:lpstr>Libre Baskerville</vt:lpstr>
      <vt:lpstr>Ethical Code Thesis Defense by Slidesgo</vt:lpstr>
      <vt:lpstr>Welcome To Project Presentation </vt:lpstr>
      <vt:lpstr>Electricity Billing System</vt:lpstr>
      <vt:lpstr>About Project:</vt:lpstr>
      <vt:lpstr>Objectives</vt:lpstr>
      <vt:lpstr>Motivation</vt:lpstr>
      <vt:lpstr>Projects Features</vt:lpstr>
      <vt:lpstr>Project Development Stage</vt:lpstr>
      <vt:lpstr>Current Limitations</vt:lpstr>
      <vt:lpstr>Future Works</vt:lpstr>
      <vt:lpstr>Outcome of  Project</vt:lpstr>
      <vt:lpstr>Conculation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Bibliographical references</dc:title>
  <dc:creator>Majharul Faheem</dc:creator>
  <cp:lastModifiedBy>Md. Majharul Kamal</cp:lastModifiedBy>
  <cp:revision>3</cp:revision>
  <dcterms:modified xsi:type="dcterms:W3CDTF">2022-10-07T10:43:59Z</dcterms:modified>
</cp:coreProperties>
</file>