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>
      <p:cViewPr>
        <p:scale>
          <a:sx n="121" d="100"/>
          <a:sy n="121" d="100"/>
        </p:scale>
        <p:origin x="7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F59F0-DA4C-1D43-B469-6617B94E6C18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19A5C-AD4A-8D41-B700-A67D7E19D7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1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19A5C-AD4A-8D41-B700-A67D7E19D7F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83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34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2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73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9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76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51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53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05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6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E07F-7844-604B-992B-AD65F0F720CC}" type="datetimeFigureOut">
              <a:rPr kumimoji="1" lang="zh-CN" altLang="en-US" smtClean="0"/>
              <a:t>2025/7/12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021E-BCAA-1849-AD78-7F77DAD8A1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50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2CCF01A-382D-4BDF-5BA3-4940EDFB5B1A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9D47C9-B52B-E6D2-6318-1600941B6D4B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E5BB76-1E46-0646-42AF-99137CB6BD32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04672E-76D3-EC5A-6690-5198EB3FA380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07F078-349C-F4C0-6A27-316E9E48909F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14F939-2C35-92E8-1F77-5BEC61512F32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FF3AFB-48A2-D565-2081-EDDC0A755F2C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1F9191-4AF7-6434-6FFF-5562C86F2C21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B5703D-476D-40E4-FE41-ACA090C9C90C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415DBF-BD0D-7284-D534-466885D0BE98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CAE1F-65D9-E419-3147-E3203F54C3B2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4AF36B-C222-2AC0-99DC-755C58402046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15E2DB-1FA6-56BE-6DD0-CE5086365658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0E4E62-9D60-A6D3-79EE-55896FDF99C4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912A02-5FE7-1692-F672-A1A4E92D41F7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F52145-D2AD-1604-8E09-79B5F0C8C9DE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500D52-7D76-77B1-CA50-9912E588CF42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0FFBDC-85F5-B510-BE64-EC6DB860F22F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145823F8-F710-1586-49C1-81AB65EE1CAF}"/>
              </a:ext>
            </a:extLst>
          </p:cNvPr>
          <p:cNvSpPr/>
          <p:nvPr/>
        </p:nvSpPr>
        <p:spPr>
          <a:xfrm>
            <a:off x="2722395" y="1266349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80747CCA-EBC0-D526-BD34-CC211F400987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00DD82-49EB-4B49-5424-CDEA2DD7005A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1D53ABFB-4A06-6D55-A200-7477667D1D56}"/>
              </a:ext>
            </a:extLst>
          </p:cNvPr>
          <p:cNvSpPr/>
          <p:nvPr/>
        </p:nvSpPr>
        <p:spPr>
          <a:xfrm rot="10800000">
            <a:off x="2722395" y="4378319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A30003A9-BF5C-DEF7-9375-79DF9471A185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075943-F4DC-6D04-4A39-09C98411BD9E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0B4E2E2-028C-3FE7-5D9D-62658F3CAC32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82E2D2-4C29-1F9A-3D8D-B3B3F76F0F61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E7AF2E7-3692-EEF1-53AE-F84D89FBF3FA}"/>
              </a:ext>
            </a:extLst>
          </p:cNvPr>
          <p:cNvSpPr txBox="1"/>
          <p:nvPr/>
        </p:nvSpPr>
        <p:spPr>
          <a:xfrm>
            <a:off x="7536000" y="3701088"/>
            <a:ext cx="230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 true</a:t>
            </a:r>
            <a:endParaRPr kumimoji="1" lang="zh-CN" altLang="en-US" sz="2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E0EA35-96F6-DD60-FFE6-BD1E13647C61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6573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80A57-C178-7501-44F8-9E41915B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112E5D5-20BB-EAD6-EB50-4442BC9086E7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373A6E-6CB3-B7F4-CE22-07846AB75D5C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F517EC-A3FE-83EE-258D-E0929EA7738B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0D9A84-C407-046C-25D3-182E573462F5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953267-BB70-3CB0-C59B-9780B15CAA29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E81B54-FDB3-C41B-2158-8A4B597A1D7A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0270AB-3357-6ADC-A5D6-8AE14C34DB6C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1638E0-C7ED-D725-F469-D0F1B7DF43F9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7281CC-414C-BA92-6944-82A8288781D3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7BAEA9-110B-2769-83A0-0796F9274926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BC5483-69C7-70C1-140C-3B66E0D3F8E2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E3BD61-FE7A-7469-A8C0-70D5993F6F1E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D8D1B1-8BC7-8A6A-9AF8-666DD50593B8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41D3B7-D61C-E7CF-9B27-D79EF0C1AB27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AC6E30-70C0-2E48-F601-9EE0D6496454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17893B-087E-0337-DE39-4CAEC58FF9BE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232C31-E0B7-57C1-2AB6-57CCC18D7C35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2C3C1B-45A2-A5D3-21BA-450400FE3AA0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8DB2F172-7ACD-DE49-0E5B-0116D2412244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CDD580-B5C1-74B1-AD5C-8562E2CE66F6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3F06A19-1C12-02A8-00A8-C06A9D4FBDD4}"/>
              </a:ext>
            </a:extLst>
          </p:cNvPr>
          <p:cNvGrpSpPr/>
          <p:nvPr/>
        </p:nvGrpSpPr>
        <p:grpSpPr>
          <a:xfrm>
            <a:off x="2723896" y="1371445"/>
            <a:ext cx="2424207" cy="3565677"/>
            <a:chOff x="2723896" y="1371445"/>
            <a:chExt cx="2424207" cy="3565677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8C94B22C-2DA4-E1C8-224F-8BA3ECFE908F}"/>
                </a:ext>
              </a:extLst>
            </p:cNvPr>
            <p:cNvSpPr/>
            <p:nvPr/>
          </p:nvSpPr>
          <p:spPr>
            <a:xfrm>
              <a:off x="4883896" y="1371445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D54738A0-C2EB-8124-1363-AA119924F3FF}"/>
                </a:ext>
              </a:extLst>
            </p:cNvPr>
            <p:cNvSpPr/>
            <p:nvPr/>
          </p:nvSpPr>
          <p:spPr>
            <a:xfrm rot="10800000">
              <a:off x="2723896" y="4403722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86A88820-AF78-4A75-930A-FBC7C6F2C1B6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E737DC-4AF5-7886-28F9-35A81C69667F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82B0FB-2CA8-E165-3EEF-ECCE4BA868C1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98DD1-1F89-9A62-FF77-78A79D54274B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731E5B-169B-C430-412F-FF6231709CCC}"/>
              </a:ext>
            </a:extLst>
          </p:cNvPr>
          <p:cNvSpPr txBox="1"/>
          <p:nvPr/>
        </p:nvSpPr>
        <p:spPr>
          <a:xfrm>
            <a:off x="7536000" y="3701088"/>
            <a:ext cx="223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=true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050B55-DCCC-F968-8E72-0377A15584CA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223705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F35A-C041-60D7-E28C-573398248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35FC4A-49D0-E451-1654-BE9709B8DC36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CE01FB-2687-1267-BC20-60D9880EDC40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C02336-9D94-707D-0AD7-36F99126042C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C62B77-6C77-2AD4-826B-0FE2AF9A27FB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5B4B91-C814-50D8-1BE0-4E77ACFB264D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5D1CCF-F5ED-B840-A856-F38A58A5EEEA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4B1FED-9C5A-A5A7-4FD6-CED966ED54C0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C65972-E302-1806-C04C-BF20D99047A8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C7DAB7-45BC-29EC-CEA4-BC7D21D4607D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A04E26-F8ED-D0E1-9E40-619213CF410C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33639F-5649-C1A5-05CD-2D7127236274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48A62A-5A45-897A-7645-8527460ADA01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FF1D49-5926-7615-7CE8-3F56AE110298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370AE8-7307-44D9-CDD2-DACF3256A182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575066-C942-E883-8CCC-62C3C94870E8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5CCE28-0F8F-AA54-034B-C7B5A51D0110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8789E2-7EFB-5463-1E0D-18E8C422FFC6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0AB6B5-9AE3-C1D3-7690-78F6C52D7FA0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7C55DE8C-A397-A2AC-0232-4D3DBC5C54A8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AE59DC-0B50-ABC4-AFEE-B6B4BCC7D09F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98ADB2-34C8-469F-D7AE-FF920B97482F}"/>
              </a:ext>
            </a:extLst>
          </p:cNvPr>
          <p:cNvGrpSpPr/>
          <p:nvPr/>
        </p:nvGrpSpPr>
        <p:grpSpPr>
          <a:xfrm>
            <a:off x="3443671" y="1329404"/>
            <a:ext cx="2424207" cy="3565677"/>
            <a:chOff x="2723896" y="1371445"/>
            <a:chExt cx="2424207" cy="3565677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F8B566EF-BC44-2B58-F846-1866B269DFF8}"/>
                </a:ext>
              </a:extLst>
            </p:cNvPr>
            <p:cNvSpPr/>
            <p:nvPr/>
          </p:nvSpPr>
          <p:spPr>
            <a:xfrm>
              <a:off x="4883896" y="1371445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7E62B0DE-58D9-24E5-5C2E-683947AF7894}"/>
                </a:ext>
              </a:extLst>
            </p:cNvPr>
            <p:cNvSpPr/>
            <p:nvPr/>
          </p:nvSpPr>
          <p:spPr>
            <a:xfrm rot="10800000">
              <a:off x="2723896" y="4403722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6D02D441-53CC-325E-D0F5-9F12800B0A18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20A93D-94B5-7CAF-D562-C9EF6B92D9B3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CE4209-662D-2109-9740-310B4ED8E028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E312A0B-E7EC-4413-B6D9-E0353F272038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49BB-5B5E-1847-4983-EBAB9088B3BA}"/>
              </a:ext>
            </a:extLst>
          </p:cNvPr>
          <p:cNvSpPr txBox="1"/>
          <p:nvPr/>
        </p:nvSpPr>
        <p:spPr>
          <a:xfrm>
            <a:off x="7536000" y="3701088"/>
            <a:ext cx="223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=true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D106F2-9846-FD23-C984-9CC3A8C4B57E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334267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4172F-C671-1513-D876-84FDF10A4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7383010-44C1-52B5-6E4E-CEED61AAFEC5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132470-9F45-9B82-C5AB-38362122BAF3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55315-BF30-6E4B-782D-AC699CBC5085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DA15D-AAEC-0B83-E4BF-FA5EA349330A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CE4496-2CC3-CEC4-3645-3C8060AD898D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CB4969-D7CA-D5A4-35EE-0E38F2A51A0F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FC343C-E9EA-FE41-FDCB-E2AF5CD52EBD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8D9DA2-0423-5503-CEAC-486EF60F0B8F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2527E6-3E9A-749F-7561-287A7D98CAEC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0AF5A8-2366-FCE5-7C9C-13E5A5CD05C4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FB78A8-FCAD-973C-A0A3-FF04E19C5FD3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D78CF6-3705-78D7-373A-0DFC78DDC283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FE103C-024E-D056-894D-6D61E942CE8B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040257-1506-20E3-3E51-0FE9727D1355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322B88-27F4-CAA7-8D68-5571959CE329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0AF230-DC4B-6BCB-49E6-3D5850E25DAB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B37C8F-1E58-0AA7-EE05-A20F7F468E37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B0320A-B7C2-EDD4-1B96-E14EE8412094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5FE7CDCD-22C4-BA12-1DDB-D0D83A36E965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565B37-0128-A54D-9BBA-CF69D94E07F6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01D428-A79B-2421-0251-44031CAE64D6}"/>
              </a:ext>
            </a:extLst>
          </p:cNvPr>
          <p:cNvGrpSpPr/>
          <p:nvPr/>
        </p:nvGrpSpPr>
        <p:grpSpPr>
          <a:xfrm>
            <a:off x="4163671" y="1329404"/>
            <a:ext cx="2424207" cy="3565677"/>
            <a:chOff x="2723896" y="1371445"/>
            <a:chExt cx="2424207" cy="3565677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86F33938-4543-97BB-4971-88AFFF15C005}"/>
                </a:ext>
              </a:extLst>
            </p:cNvPr>
            <p:cNvSpPr/>
            <p:nvPr/>
          </p:nvSpPr>
          <p:spPr>
            <a:xfrm>
              <a:off x="4883896" y="1371445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EEC3A904-086F-C92E-1745-FC10D75B119F}"/>
                </a:ext>
              </a:extLst>
            </p:cNvPr>
            <p:cNvSpPr/>
            <p:nvPr/>
          </p:nvSpPr>
          <p:spPr>
            <a:xfrm rot="10800000">
              <a:off x="2723896" y="4403722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83BA4376-2EA3-6FA6-C8B4-EBCC001D4155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304D83-8E92-B1D9-9014-987A7B4841BA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BADF38-D5E4-E545-C427-59080BE8CC5C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A69B20-035D-54EE-AFCF-44E3D40DC526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34573-8F10-387F-5898-8AC12215CA88}"/>
              </a:ext>
            </a:extLst>
          </p:cNvPr>
          <p:cNvSpPr txBox="1"/>
          <p:nvPr/>
        </p:nvSpPr>
        <p:spPr>
          <a:xfrm>
            <a:off x="7536000" y="3701088"/>
            <a:ext cx="223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=true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23FAB3-A0DA-6EE3-3260-72B512B484D7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232662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BDE89-9277-B9F2-EE48-BD4B9D2D7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D2B27F0-AF06-186B-08E1-AFA0EE3CB2E6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84A007-531D-CCA2-32DC-86D0F2C673EE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961819-D4A8-7A81-4BC5-3A9C72FABA66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183A7B-6D25-FD25-9D61-136C42A8DDAE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05D045-DAFC-79A0-6CB9-22796BC796DA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BA421D-98A4-B61C-E8CF-472D73505A6F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0BF183-889B-32BA-23AF-766CBF2A44BE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8F5AC0-70D0-DF10-6021-5A9F8524A418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C81F09-EFE6-B684-DC82-72248D6690B6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31D09C-50B5-89F3-F692-E3378A61EAF9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C3504A-E1B8-3A7F-CC53-279640F11497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A36A18-0787-9959-45F0-EB5325054A13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7715F-E6DC-80B8-8C29-39CCB92FA231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307DAD-5EC4-4392-84D9-A5A158B78F37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565C1F-4FC6-5227-4CA6-B0902E8C57ED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463FC8-F294-403C-7BA3-378CB84004A0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01DF26-CC85-E1FB-87C6-C89A5D4F8AEA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A5D43F-43DA-3FB2-953D-0D334365787E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588E9F1E-33BE-9CC8-7FCA-3B5AF98635C5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EEE4A3-05E1-60A8-EB6B-475833E6DC15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E1DC1B-36F8-0553-B7CC-059EBAC50337}"/>
              </a:ext>
            </a:extLst>
          </p:cNvPr>
          <p:cNvGrpSpPr/>
          <p:nvPr/>
        </p:nvGrpSpPr>
        <p:grpSpPr>
          <a:xfrm>
            <a:off x="4883896" y="1308383"/>
            <a:ext cx="2424207" cy="3565677"/>
            <a:chOff x="2723896" y="1371445"/>
            <a:chExt cx="2424207" cy="3565677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B61CE41C-4785-B3AB-2831-AF871699BC86}"/>
                </a:ext>
              </a:extLst>
            </p:cNvPr>
            <p:cNvSpPr/>
            <p:nvPr/>
          </p:nvSpPr>
          <p:spPr>
            <a:xfrm>
              <a:off x="4883896" y="1371445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61A1746E-7622-481A-CA33-6624C39DDACF}"/>
                </a:ext>
              </a:extLst>
            </p:cNvPr>
            <p:cNvSpPr/>
            <p:nvPr/>
          </p:nvSpPr>
          <p:spPr>
            <a:xfrm rot="10800000">
              <a:off x="2723896" y="4403722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4BC9E60A-7791-3CBE-5B2C-1D792E114158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C16729-6FCE-0064-2BEF-0EB3031555D0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70CADD-CFEC-E5DA-8DBB-C68FFCF3833E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6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442EFB-8CFB-C716-057D-E4A676863AB3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C1D1DE-71B6-55C6-145F-9C3D920ABFE3}"/>
              </a:ext>
            </a:extLst>
          </p:cNvPr>
          <p:cNvSpPr txBox="1"/>
          <p:nvPr/>
        </p:nvSpPr>
        <p:spPr>
          <a:xfrm>
            <a:off x="7536000" y="3701088"/>
            <a:ext cx="223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=true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CC69F0-EAFC-1CE0-1B33-9E0306796335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370581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8570C-9CFC-AD06-B7E6-2FDC64FD1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C924C5-BDF6-3401-2AA9-A6513875079C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D5B315-F7C1-12FE-84DB-4685986920F4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AE315B-3358-2C80-0978-74CD7B6C7CBA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E89FFA-FD0C-3739-29CC-BCC2ECFB57E0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2D4E22-70AC-6079-9742-2603BDB8BFC8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D28C04-4CD5-637B-E499-DC08C2166D16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97FA15-4613-BA62-AFD3-2772059572D5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4927C8-9DEA-349A-67E0-8375CF1EF31C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C60F9F-69E8-AD8E-8760-FA02804C178D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CC5031-BA32-A589-83BB-75DF403EE680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5DD671-53C4-CB2A-F555-0B4BFA427A2B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D4D4D3-FF14-7597-F83F-1915DFCA91D0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2F4DB1-A658-48F6-06E4-CFA0BEAF18DA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AB2099-17A9-0F04-BCF7-A972E8BF051C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C64E20-9482-4DCC-B7B1-238986D1E409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6A8A3D-E8EA-467F-E656-5B4A3C064645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58FFCB-0525-5A37-169F-0A04C94D949C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B768F2-CE48-0A01-33C2-6C4A85E9CDAB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40CF3F10-F8B3-2B42-93B3-CCD4D0299DB1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26614F3-7712-19CB-CC72-7F04F451E9E6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F2E020-9992-3CC4-3414-10374B0A4B69}"/>
              </a:ext>
            </a:extLst>
          </p:cNvPr>
          <p:cNvGrpSpPr/>
          <p:nvPr/>
        </p:nvGrpSpPr>
        <p:grpSpPr>
          <a:xfrm>
            <a:off x="5603672" y="1374073"/>
            <a:ext cx="2424207" cy="3565677"/>
            <a:chOff x="2723896" y="1371445"/>
            <a:chExt cx="2424207" cy="3565677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E78EA75E-8CBA-9AEF-0BAA-45A6184915EA}"/>
                </a:ext>
              </a:extLst>
            </p:cNvPr>
            <p:cNvSpPr/>
            <p:nvPr/>
          </p:nvSpPr>
          <p:spPr>
            <a:xfrm>
              <a:off x="4883896" y="1371445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F08039B1-A81E-6389-5AF7-D7F3F992FC05}"/>
                </a:ext>
              </a:extLst>
            </p:cNvPr>
            <p:cNvSpPr/>
            <p:nvPr/>
          </p:nvSpPr>
          <p:spPr>
            <a:xfrm rot="10800000">
              <a:off x="2723896" y="4403722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12D5ADDF-9BA3-77E4-3622-CDAB9EAD2437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5BBB12-C900-C412-5DDE-D8D0B9E3B6DC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A343C64-C31E-6D59-D9A6-ED395FCBD0C2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7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8AC4216-F1A2-46CA-068F-033E09BB266C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B41AF2-75AD-400D-CCE1-1F5300931EA6}"/>
              </a:ext>
            </a:extLst>
          </p:cNvPr>
          <p:cNvSpPr txBox="1"/>
          <p:nvPr/>
        </p:nvSpPr>
        <p:spPr>
          <a:xfrm>
            <a:off x="7536000" y="3701088"/>
            <a:ext cx="223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=true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76E6AF-9E34-0153-D508-3AB877A1921D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154477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03F2C-AAA8-04A1-0D3C-BCA96BE8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77AE7-76B9-D462-C761-FD38F16DD1B4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928A08-D03A-4D66-5790-087B73C7D296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E65B1D-2723-ADE3-CBCD-28E7F3F1873F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782A71-C1C3-86B8-7038-12A0C63046EC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4C7195-44A9-C7CB-5424-6759C54445E6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4A36BA-F0A1-74F0-DF64-3855B41243FD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BF5409-173D-06EE-201C-2FE41741AD97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D56852-DA3F-8E20-AFEC-783963BD8041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26F587-59DB-53A7-C37A-B573A3C9C15B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13D7C9-2C5C-5473-54AB-F0FFB980095E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81A539-6B1A-4919-C63E-7B195E4875A8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D34C02-0470-3625-12C3-C9E85DB0D0FA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C45D3A-0541-FD77-EC32-1CD3989D1646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2E009A-1848-FD29-9E5F-2764ECA22F2E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3778A8-3B36-A782-A551-2F1109BD2BF6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9E99FC-D7F4-3D5F-4E75-4EEDDF75A2F4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25C5E2-2CFA-6EFF-A789-B21298E3D457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5892CA-9369-6F3C-5B9C-F0403F736F9C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5A5E68E4-264F-C011-C6D6-AAB92C990314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9D9052-4FA3-E927-13CC-FD0616E2525C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A054FF-5194-74C6-2E06-E71C1FCE9391}"/>
              </a:ext>
            </a:extLst>
          </p:cNvPr>
          <p:cNvGrpSpPr/>
          <p:nvPr/>
        </p:nvGrpSpPr>
        <p:grpSpPr>
          <a:xfrm>
            <a:off x="6323896" y="1374073"/>
            <a:ext cx="2424207" cy="3565677"/>
            <a:chOff x="2723896" y="1371445"/>
            <a:chExt cx="2424207" cy="3565677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9711D123-2616-8A6A-4BF2-499857F6B9D5}"/>
                </a:ext>
              </a:extLst>
            </p:cNvPr>
            <p:cNvSpPr/>
            <p:nvPr/>
          </p:nvSpPr>
          <p:spPr>
            <a:xfrm>
              <a:off x="4883896" y="1371445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AA5F8F8C-AA35-E62F-5213-16B88816D8DD}"/>
                </a:ext>
              </a:extLst>
            </p:cNvPr>
            <p:cNvSpPr/>
            <p:nvPr/>
          </p:nvSpPr>
          <p:spPr>
            <a:xfrm rot="10800000">
              <a:off x="2723896" y="4403722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9156F79D-3D0A-4473-3531-391C458BE7F0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97A4A9-E0B9-D427-3342-C5535639D0A0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99D967-FF42-BBDA-3979-EB9F5DB4D8F3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1082A70-3D19-83F6-9F26-D60B68C5B851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5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AD340-2C73-58AF-EA85-8D7752AE6C87}"/>
              </a:ext>
            </a:extLst>
          </p:cNvPr>
          <p:cNvSpPr txBox="1"/>
          <p:nvPr/>
        </p:nvSpPr>
        <p:spPr>
          <a:xfrm>
            <a:off x="7536000" y="3701088"/>
            <a:ext cx="223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=true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8D42EF-1118-0E67-51B1-A9170994E26C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轮的循环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9457E-29E8-ACFC-0FEB-71505E860E69}"/>
              </a:ext>
            </a:extLst>
          </p:cNvPr>
          <p:cNvSpPr txBox="1"/>
          <p:nvPr/>
        </p:nvSpPr>
        <p:spPr>
          <a:xfrm>
            <a:off x="7512004" y="4250029"/>
            <a:ext cx="2472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完全匹配，返回第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轮循环中外层指针</a:t>
            </a:r>
            <a:r>
              <a:rPr kumimoji="1" lang="en-US" altLang="zh-CN" dirty="0"/>
              <a:t>i</a:t>
            </a:r>
            <a:r>
              <a:rPr kumimoji="1" lang="zh-CN" altLang="en-US" dirty="0"/>
              <a:t>的起始位置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，算法结束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AEB73F3-6687-BF66-534F-B2D57CC09D22}"/>
              </a:ext>
            </a:extLst>
          </p:cNvPr>
          <p:cNvSpPr/>
          <p:nvPr/>
        </p:nvSpPr>
        <p:spPr>
          <a:xfrm>
            <a:off x="4656000" y="1994749"/>
            <a:ext cx="4320002" cy="72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FEB416-A83D-1153-1CAD-54AE3DF8B7B7}"/>
              </a:ext>
            </a:extLst>
          </p:cNvPr>
          <p:cNvSpPr/>
          <p:nvPr/>
        </p:nvSpPr>
        <p:spPr>
          <a:xfrm>
            <a:off x="2495998" y="3473531"/>
            <a:ext cx="4320002" cy="72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EEFFC-9005-CD70-5C42-4C260221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D4307AE-4A4D-0446-7DF5-8A38B7100750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8297D1-74E6-8A8B-DDA8-4B82C4CC5FA2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6B2282-1F54-763A-4AB1-DD8E047239EF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5E1059-71A1-B509-B889-71F20CE4B488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10DCFA-492B-9FA3-7807-5E0964513B62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626584-EA1A-39E7-87EF-B48FEDC8FD24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BC1F3E-BF3D-868D-6111-A5056CA02AA9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B607D3-A5B9-130C-78D0-4DDC015F1240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48F8B9-9DA4-458B-EFDB-E693E58E49A5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DC57E3-1E4E-5AD9-15BF-6621C9C9FF29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7CF588-9E71-860F-8911-E7A43772E602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784BD5-E9A6-FC87-389D-18BA6576CA50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F2C72A-2912-6384-A87E-78A9B46F1CC6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652D72-7BD2-DDD2-A8A2-7211D3DA53C7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0083BC-6971-AAA8-B321-272BBD6DA93B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4DA14B-FE6A-38A7-0914-695F42095408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F8ADFE-C175-79B7-E19A-1781036F682A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2DDD4-62F2-1696-4770-E10F8716CC53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BC1CE9A7-5C0B-7ACD-12E0-3C798554513F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A94708-C08D-BC3F-8AD6-840EBC6E179D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44C8F4-FED5-61C7-239C-1E7CE366580D}"/>
              </a:ext>
            </a:extLst>
          </p:cNvPr>
          <p:cNvGrpSpPr/>
          <p:nvPr/>
        </p:nvGrpSpPr>
        <p:grpSpPr>
          <a:xfrm>
            <a:off x="3443896" y="1287275"/>
            <a:ext cx="264207" cy="3645370"/>
            <a:chOff x="2722395" y="1266349"/>
            <a:chExt cx="264207" cy="3645370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3EF45463-DDA9-79AA-AA69-8EBEC0B722B5}"/>
                </a:ext>
              </a:extLst>
            </p:cNvPr>
            <p:cNvSpPr/>
            <p:nvPr/>
          </p:nvSpPr>
          <p:spPr>
            <a:xfrm>
              <a:off x="2722395" y="1266349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68B54E6A-5C4D-79E0-20FF-4BAD55756190}"/>
                </a:ext>
              </a:extLst>
            </p:cNvPr>
            <p:cNvSpPr/>
            <p:nvPr/>
          </p:nvSpPr>
          <p:spPr>
            <a:xfrm rot="10800000">
              <a:off x="2722395" y="4378319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FF2F07E2-9F49-817A-986F-3E6B868FA1DD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12D0F64-2631-16C0-19CD-F09C8EC36C8D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F3F41B-61E0-1D5B-DCFD-9287409DD73B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37FE03-2CAE-1481-9A03-6E530C4F8060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AB7A37-7BE0-B1C5-5D3E-6F4B097B1AA1}"/>
              </a:ext>
            </a:extLst>
          </p:cNvPr>
          <p:cNvSpPr txBox="1"/>
          <p:nvPr/>
        </p:nvSpPr>
        <p:spPr>
          <a:xfrm>
            <a:off x="7536000" y="3701088"/>
            <a:ext cx="230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 true</a:t>
            </a:r>
            <a:endParaRPr kumimoji="1"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97ED6D-2F05-2D6B-AE39-C9B581C13A20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48357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34C30-0988-9952-7B75-C2CDD1B61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80E50E-3FF7-C2C6-5D01-D636F814098C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0CB89E-AF6C-97DC-B0BB-8F43AA7DCA29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D3590B-526E-08AA-E7B6-97AB95740DE4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169807-FC12-0871-8BE4-8454BF1E6208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54A5CF-7C82-3AB7-5333-F297EBC2274A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3E34C6-3C85-5106-AA7C-AAEED0D02B6E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1D4351-42C7-4C6A-CA64-C393AC034642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1233A4-D3AA-A0DF-7C2B-C33CA99E0892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1E9BF3-48BD-CCD6-5D9A-7B06E93ED5CA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20298D-7BC1-DA94-DD6F-BB45A07EBB68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42AF2E-909F-9643-8A37-E708A32FA0EE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607B2E-8B4D-BFCD-DCC7-E7B67FC2D8C9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D1F58-032B-7C57-ADCF-D17C2D9BD326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436E3F-0AD4-E6B8-83CB-CAAE70616885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4BBE33-35DE-ABDF-BC16-000406ECE456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E42E69-6F33-A776-C3C1-4ED1C312AA78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7DAD3C-1A2C-6814-C3FF-28500533F075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AB9D76-DF39-7EF2-B0AD-042893A47AF9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B1DC3421-5DC0-AED8-3ABE-BE5FDF89429F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9BF816-1F56-E003-60A2-CE72B4907F61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37D5D7-9978-29F9-0644-84833E5ED503}"/>
              </a:ext>
            </a:extLst>
          </p:cNvPr>
          <p:cNvGrpSpPr/>
          <p:nvPr/>
        </p:nvGrpSpPr>
        <p:grpSpPr>
          <a:xfrm>
            <a:off x="4163896" y="1245233"/>
            <a:ext cx="264207" cy="3645370"/>
            <a:chOff x="2722395" y="1266349"/>
            <a:chExt cx="264207" cy="3645370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D43AA2DA-97B9-AC20-7F1F-2B3979575603}"/>
                </a:ext>
              </a:extLst>
            </p:cNvPr>
            <p:cNvSpPr/>
            <p:nvPr/>
          </p:nvSpPr>
          <p:spPr>
            <a:xfrm>
              <a:off x="2722395" y="1266349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802057E1-EB36-63FF-AFEE-729A8A92BD86}"/>
                </a:ext>
              </a:extLst>
            </p:cNvPr>
            <p:cNvSpPr/>
            <p:nvPr/>
          </p:nvSpPr>
          <p:spPr>
            <a:xfrm rot="10800000">
              <a:off x="2722395" y="4378319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F7EBFFAC-13C0-4C72-CCE8-57E878731D87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89EF89-F34C-AF59-6651-8D1DCE40206A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14CB8F-C3C7-53F2-EDF0-B26932B2A8C3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158210A-077B-9C23-22EF-581F36F9AD93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1ECCD8-2D9A-7E63-CF5F-086F99BC9D71}"/>
              </a:ext>
            </a:extLst>
          </p:cNvPr>
          <p:cNvSpPr txBox="1"/>
          <p:nvPr/>
        </p:nvSpPr>
        <p:spPr>
          <a:xfrm>
            <a:off x="7536000" y="3701088"/>
            <a:ext cx="230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 true</a:t>
            </a:r>
            <a:endParaRPr kumimoji="1"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56E8BD2-4311-753A-07FE-6438EF32069F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338235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72795-CF33-FC5F-E094-6DC624EF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DEA4852-16D8-62C4-D367-A94A4118E5B5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E3DA33-AF2A-3AC1-FB11-B5A3844E9F32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6E2E6C-9AC5-7727-274E-3061DDABCD69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F7192-1107-28CE-115D-58A44555B77B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9CBC2A-394D-FA3D-59D9-BEFD41ED92EF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737300-327C-1AD9-7C27-438501925EEC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6BC272-4DA6-650B-22D7-E4A7DAD9CACC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AF166C-3BE2-5A23-AD15-B28F66CA3FB0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C445F-A101-7CCB-C582-041938401FEF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4E7845-D166-5349-A4D5-3E8DC7021596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122EC4-C947-8315-5630-597F720B26A1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632360-AFA4-5B10-B5A5-4132A4D4921E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DABC42-15EC-6A45-0F69-07ABC44331FB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D325B8-3AC5-B18B-64E4-1F79162795DD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D60731-17F4-DC96-1BDF-40EF464276E4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D01E9B-659C-A6AF-4618-4EE15E5015C1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DF0CD0-05DF-3965-72F4-9FEDA1C19FEB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D3B149-A54C-C7FA-A8A9-D7068A986AAD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2CDB5B40-6155-D0FA-1A13-EF432783B8A1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4C4929-FE48-410B-5B3C-4DB328D4C29D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EEDA48-F76B-1E10-FCB2-D93AF6B40DD0}"/>
              </a:ext>
            </a:extLst>
          </p:cNvPr>
          <p:cNvGrpSpPr/>
          <p:nvPr/>
        </p:nvGrpSpPr>
        <p:grpSpPr>
          <a:xfrm>
            <a:off x="4883896" y="1148358"/>
            <a:ext cx="264207" cy="3645370"/>
            <a:chOff x="2722395" y="1266349"/>
            <a:chExt cx="264207" cy="3645370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B25E43CD-4F31-BF83-509D-AE580D5989CE}"/>
                </a:ext>
              </a:extLst>
            </p:cNvPr>
            <p:cNvSpPr/>
            <p:nvPr/>
          </p:nvSpPr>
          <p:spPr>
            <a:xfrm>
              <a:off x="2722395" y="1266349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BA3E3F0E-A648-DEE6-02E8-B7014E6FD20A}"/>
                </a:ext>
              </a:extLst>
            </p:cNvPr>
            <p:cNvSpPr/>
            <p:nvPr/>
          </p:nvSpPr>
          <p:spPr>
            <a:xfrm rot="10800000">
              <a:off x="2722395" y="4378319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CDCEA419-9F68-57DA-BF57-3170B42D2E6D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1A152B-BCC1-782A-9D6C-C7051ADD02DD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1BC4A0-B941-F479-D746-11701CDEBB08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D7E6AC-13B2-CF8E-F36E-9B58586CA677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A243F9-438D-C582-2223-15D8067D751A}"/>
              </a:ext>
            </a:extLst>
          </p:cNvPr>
          <p:cNvSpPr txBox="1"/>
          <p:nvPr/>
        </p:nvSpPr>
        <p:spPr>
          <a:xfrm>
            <a:off x="7536000" y="3701088"/>
            <a:ext cx="230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 true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4F8901-9567-B921-8533-FBCF139EEB00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338897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E398A-9A67-921E-1B8C-1196F8AF0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DD2CDF-3E97-E1D4-2814-0C2470F29D7D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38D02E-8F2E-0DC1-DF94-2A5676FF8DC0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F74F3-28EB-2849-3C49-36DCE72B8ADE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F64F3C-EAA2-851C-F04C-A0630B985FFC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FE706D-A978-6C42-E7E5-7A5B848B677C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A2631-4ECD-59C3-63A1-AA9986DC02C9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76219-1BE1-7438-7FF5-29A13238BA34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F348F-16DA-8884-6AD3-AFEE2A469052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0640F0-9800-5F9A-7FA2-922E8CAEC172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A0B861-7336-A2AC-76BE-0A1A9AD3FFBC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3B0E4A-3C9F-9520-17CA-AC02A1EEE949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5DB455-225A-1C11-37E2-6F0EBB9B90E3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5339B5-37BC-C74F-7BE4-F5448BC57643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4136B3-C52E-2175-7B25-F892D5541DA7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E4CA0C-FE48-F590-F54B-8D1391BEB974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2E7181-DB0F-CA7D-DC54-3F43A489781A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5B7080-4B1A-00BF-801B-5B5BFCC59C2A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0104C61-A770-462C-D036-E63B0D5D9DC9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E30F2FF6-5D17-EFAF-41AE-E5500B1609B0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04F7FE-8960-EA66-7AB6-82D25B2BBE8A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AEFFE8-BB1E-5D93-406B-2CF53474C1F4}"/>
              </a:ext>
            </a:extLst>
          </p:cNvPr>
          <p:cNvGrpSpPr/>
          <p:nvPr/>
        </p:nvGrpSpPr>
        <p:grpSpPr>
          <a:xfrm>
            <a:off x="5598591" y="1253458"/>
            <a:ext cx="264207" cy="3645370"/>
            <a:chOff x="2722395" y="1266349"/>
            <a:chExt cx="264207" cy="3645370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59621C20-30F5-AF71-6274-C96769880609}"/>
                </a:ext>
              </a:extLst>
            </p:cNvPr>
            <p:cNvSpPr/>
            <p:nvPr/>
          </p:nvSpPr>
          <p:spPr>
            <a:xfrm>
              <a:off x="2722395" y="1266349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0A6DE2AC-41E7-0D43-6F3C-A2A7B1360EC4}"/>
                </a:ext>
              </a:extLst>
            </p:cNvPr>
            <p:cNvSpPr/>
            <p:nvPr/>
          </p:nvSpPr>
          <p:spPr>
            <a:xfrm rot="10800000">
              <a:off x="2722395" y="4378319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0222BA8C-FC6D-62A6-3A54-C3B03AA4BF01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1BF412-4264-3DAF-FC47-EA2396851FED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907043-BE03-37A4-5D96-E8B37D90372D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43DF66-B605-F31B-1E01-EDD5A717AE86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04AC0-7C01-A649-876F-15F14F341041}"/>
              </a:ext>
            </a:extLst>
          </p:cNvPr>
          <p:cNvSpPr txBox="1"/>
          <p:nvPr/>
        </p:nvSpPr>
        <p:spPr>
          <a:xfrm>
            <a:off x="7536000" y="3701088"/>
            <a:ext cx="230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 true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024E15-27AD-F84C-4766-94AC550D93AD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1201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F4078-C53E-8F71-A8D0-EC582583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AC0EEF8-4B9A-DFD5-3AEF-10E548C5B1A8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D801DC-308B-3EFA-EC17-F3926881C432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A14E00-9240-7C7A-2151-40A6AD968FF2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4F8D70-BA69-8B0B-3722-384794520942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938ED9-54BB-8B85-28C7-A39FBF1C78C5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5CFDFB-2869-BEFA-1BF1-DF987C55D32F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2E6621-9EFC-3794-A2D7-BA16B2B5D8CA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23FAA8-18D1-F3A6-E296-EB07073B9D87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4BD862-AAE2-5BF3-CE14-02A1EE4DC228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ABBB99-0173-C64B-F183-ED7A862F537C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0A3FB-3684-4845-542D-027CB8B8FDE5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07F5C5-2614-7105-84F9-1A210A86740C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CA48ED-EF36-B254-28B8-2AE48E2BDF41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BE61D-A3E1-21F6-EF9A-924DDC9A2816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038DC3-BB57-B08F-5255-31518AB2173D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60E8BD-0BBB-AB89-9E49-5756628E6963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1D7F92-F7D8-318B-D486-2E6A554C19D4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290E68-A5C6-3B37-626A-AEB631B913FF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F1B8AC68-B762-5D18-F330-347F3DEA0759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D60607-8DA9-C579-CF56-C9C10E09AD7E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463652-8C52-3E18-9BCB-2347A5B24BB0}"/>
              </a:ext>
            </a:extLst>
          </p:cNvPr>
          <p:cNvGrpSpPr/>
          <p:nvPr/>
        </p:nvGrpSpPr>
        <p:grpSpPr>
          <a:xfrm>
            <a:off x="6323896" y="1253458"/>
            <a:ext cx="264207" cy="3645370"/>
            <a:chOff x="2722395" y="1266349"/>
            <a:chExt cx="264207" cy="3645370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606F8549-6C58-A63C-B744-1DF37219A32A}"/>
                </a:ext>
              </a:extLst>
            </p:cNvPr>
            <p:cNvSpPr/>
            <p:nvPr/>
          </p:nvSpPr>
          <p:spPr>
            <a:xfrm>
              <a:off x="2722395" y="1266349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DF34D9E3-C294-0497-E9C4-338E3C321E1F}"/>
                </a:ext>
              </a:extLst>
            </p:cNvPr>
            <p:cNvSpPr/>
            <p:nvPr/>
          </p:nvSpPr>
          <p:spPr>
            <a:xfrm rot="10800000">
              <a:off x="2722395" y="4378319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A13F27DD-2007-B0D6-0E94-F11973A40FC5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720CF16-7B1F-7AFC-4928-39F0A506D2EB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F6425B-B03B-4AD8-F4FF-CE071566E518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7C16AE-0F9D-9DB3-41C8-9BB632C3855F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5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622C0E-3747-BA3A-F28B-E0137554AF38}"/>
              </a:ext>
            </a:extLst>
          </p:cNvPr>
          <p:cNvSpPr txBox="1"/>
          <p:nvPr/>
        </p:nvSpPr>
        <p:spPr>
          <a:xfrm>
            <a:off x="7536000" y="3701088"/>
            <a:ext cx="236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isMatched = false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A9B9D8-5267-FBB7-F560-735C018957FB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259331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DE2E9-C742-F2E1-BA77-893C313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9133804-3ACB-B3C8-B08A-52B098C4AE87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515830-BEDF-CF55-B617-97BC5C978DC8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8091B9-20EA-EFAD-15CA-B6C6C5C075B9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4B3BF9-3F4C-6FE1-9E8A-C1F89916D8E9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EECB5-BFFE-C859-1B6B-699BED774A2C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040EB7-F0A3-2DE6-39C0-1DB8F7BC1846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1E670-C2B9-21D5-1D83-660B79FD55BE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FDA5B9-C34E-9723-09F7-6CCD71D7519E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379D4D-3522-0FD2-3986-C21F4B7E21A0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2E2742-0F39-AC5A-EE7A-6FC47F6FBEFE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915ECB-7A11-325E-8FE5-63BC373F5415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184D4D-02E9-0E62-C85D-AFB6955C307F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D38A841-2BE0-F8A0-AB5F-07C527FA24C1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D65D55-2266-7329-6D9A-B3153BCB4FF7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62998C-7CBC-0555-450D-636B02202F18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0BE711F-E85D-6869-478C-395E5569682D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0D809A-5AC8-FFFA-252D-ABF5BBE9FEAC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2164857-DBC1-9AA2-4AE2-50B3B281CF68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68FCB9FF-854E-F539-8A0B-785A5EC2AD68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8A6430-B94C-1E90-8A3A-817EE4C5CD69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93ADDC-1150-360E-43C6-FF5B14AD782C}"/>
              </a:ext>
            </a:extLst>
          </p:cNvPr>
          <p:cNvGrpSpPr/>
          <p:nvPr/>
        </p:nvGrpSpPr>
        <p:grpSpPr>
          <a:xfrm>
            <a:off x="2723896" y="1333024"/>
            <a:ext cx="984207" cy="3604098"/>
            <a:chOff x="2723896" y="1333024"/>
            <a:chExt cx="984207" cy="3604098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1919CB9C-2E7D-D76B-A3F5-B1309027D439}"/>
                </a:ext>
              </a:extLst>
            </p:cNvPr>
            <p:cNvSpPr/>
            <p:nvPr/>
          </p:nvSpPr>
          <p:spPr>
            <a:xfrm>
              <a:off x="3443896" y="1333024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345B3644-1E6F-1C46-64F2-8A3DA768A062}"/>
                </a:ext>
              </a:extLst>
            </p:cNvPr>
            <p:cNvSpPr/>
            <p:nvPr/>
          </p:nvSpPr>
          <p:spPr>
            <a:xfrm rot="10800000">
              <a:off x="2723896" y="4403722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6187098A-991E-5D34-C650-9071D539701B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8A65F4-4D91-5279-D8F9-155EA865AB7C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2A34D95-1B13-4C6A-A7AC-5F5308E73665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F7910E-11DA-F53D-7875-AF1DE9F4FA17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D49896-C209-2E05-1212-E9BB22247265}"/>
              </a:ext>
            </a:extLst>
          </p:cNvPr>
          <p:cNvSpPr txBox="1"/>
          <p:nvPr/>
        </p:nvSpPr>
        <p:spPr>
          <a:xfrm>
            <a:off x="7536000" y="3701088"/>
            <a:ext cx="230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isMatched = true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AAA463-7601-0CE5-351B-C78B3621B2A4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23176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0080A-9ADB-9088-0C78-76A207C17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B1A5D76-5081-9203-00D7-6575D7A63F96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F17542-BEC8-DAF6-315F-A57B021B7ABB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170E0-85C6-7975-B237-DE482A4AC74D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98754-3922-8224-4495-97DB0841545C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C52145-B3BC-015A-C70E-39D3F902DDC2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F74F88-075E-E77C-EADA-FCEEF11F902F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59E720-C615-D827-DA58-E951AE41AE65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E9E843-918E-CCDE-92AB-1CD9B35380D1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9B1A3E-5BEE-EF97-1FA5-FA83BC6CC6E3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ACA4E8-D5D0-1201-9832-FBC58F082E1C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372924-0ED5-D1B1-4393-965099418F8B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307108-B81C-A718-5C90-1C3946BFA512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B5F5BE-9F8A-F255-B2DD-ECD330290F53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D4C13B-E467-D7F3-6738-17D902893994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C67FF3A-DB3C-A841-8D2A-D441DFF217EE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9EA122-571D-A07D-8DAF-038CB3C7043A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90F0CB-B531-0E5C-FFCE-0A42B127C80E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51FC45-ED0C-45D4-C4F5-24035B1B88D1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3DD9A070-2D87-7C04-22E0-923374C3948E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88B962-CDC8-93CB-C5D2-E67C119C3ECF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10C64D-DF2D-1274-6541-1B537957FEA8}"/>
              </a:ext>
            </a:extLst>
          </p:cNvPr>
          <p:cNvGrpSpPr/>
          <p:nvPr/>
        </p:nvGrpSpPr>
        <p:grpSpPr>
          <a:xfrm>
            <a:off x="3443784" y="1374296"/>
            <a:ext cx="984207" cy="3604098"/>
            <a:chOff x="2723896" y="1333024"/>
            <a:chExt cx="984207" cy="3604098"/>
          </a:xfrm>
        </p:grpSpPr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8020565C-7669-01D7-045D-8984A7102606}"/>
                </a:ext>
              </a:extLst>
            </p:cNvPr>
            <p:cNvSpPr/>
            <p:nvPr/>
          </p:nvSpPr>
          <p:spPr>
            <a:xfrm>
              <a:off x="3443896" y="1333024"/>
              <a:ext cx="264207" cy="5334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4CAE3F6F-6601-70BD-5445-BA5841D1C2E7}"/>
                </a:ext>
              </a:extLst>
            </p:cNvPr>
            <p:cNvSpPr/>
            <p:nvPr/>
          </p:nvSpPr>
          <p:spPr>
            <a:xfrm rot="10800000">
              <a:off x="2723896" y="4403722"/>
              <a:ext cx="264207" cy="5334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下箭头 27">
            <a:extLst>
              <a:ext uri="{FF2B5EF4-FFF2-40B4-BE49-F238E27FC236}">
                <a16:creationId xmlns:a16="http://schemas.microsoft.com/office/drawing/2014/main" id="{30FB9D19-8F1C-2BF4-91A1-70B30275A690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8FBB7E-1A0D-9B8D-6A5B-7A31BDFB4C78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E1F459-9A85-9758-B271-983248D950D8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EB1CD7F-C813-F4CD-9AFA-AC18D124EA2B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058EC1-904F-74F3-CC8C-D2D8F7F3BEEC}"/>
              </a:ext>
            </a:extLst>
          </p:cNvPr>
          <p:cNvSpPr txBox="1"/>
          <p:nvPr/>
        </p:nvSpPr>
        <p:spPr>
          <a:xfrm>
            <a:off x="7536000" y="3701088"/>
            <a:ext cx="236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isMatched = false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05CB59-5969-5275-DE69-BFD250A4C7B0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27972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49572-E071-E4AE-D740-001407F7D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439E80-3EFB-6CAE-3601-D977258AF275}"/>
              </a:ext>
            </a:extLst>
          </p:cNvPr>
          <p:cNvSpPr txBox="1"/>
          <p:nvPr/>
        </p:nvSpPr>
        <p:spPr>
          <a:xfrm>
            <a:off x="559398" y="2206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文本串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9F2A1-C3FC-A93E-7A8F-9BAE7AA1037E}"/>
              </a:ext>
            </a:extLst>
          </p:cNvPr>
          <p:cNvSpPr txBox="1"/>
          <p:nvPr/>
        </p:nvSpPr>
        <p:spPr>
          <a:xfrm>
            <a:off x="559398" y="3670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模式串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2CC251-E915-27A4-9BC4-F09C1F39D6B0}"/>
              </a:ext>
            </a:extLst>
          </p:cNvPr>
          <p:cNvSpPr/>
          <p:nvPr/>
        </p:nvSpPr>
        <p:spPr>
          <a:xfrm>
            <a:off x="249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D18D0D-DA9C-6938-00B0-CC2F396F692C}"/>
              </a:ext>
            </a:extLst>
          </p:cNvPr>
          <p:cNvSpPr/>
          <p:nvPr/>
        </p:nvSpPr>
        <p:spPr>
          <a:xfrm>
            <a:off x="321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95D691-270F-F9FE-EC37-EEC666D0DD9D}"/>
              </a:ext>
            </a:extLst>
          </p:cNvPr>
          <p:cNvSpPr/>
          <p:nvPr/>
        </p:nvSpPr>
        <p:spPr>
          <a:xfrm>
            <a:off x="3936000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3461CC-AC3C-DD5C-492D-B4C6507D32F4}"/>
              </a:ext>
            </a:extLst>
          </p:cNvPr>
          <p:cNvSpPr/>
          <p:nvPr/>
        </p:nvSpPr>
        <p:spPr>
          <a:xfrm>
            <a:off x="46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6BDA64-B6A8-5C25-2C1A-FE788AEB085D}"/>
              </a:ext>
            </a:extLst>
          </p:cNvPr>
          <p:cNvSpPr/>
          <p:nvPr/>
        </p:nvSpPr>
        <p:spPr>
          <a:xfrm>
            <a:off x="53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C0FB5E-51AA-D58E-7410-FF46EFB24EB5}"/>
              </a:ext>
            </a:extLst>
          </p:cNvPr>
          <p:cNvSpPr/>
          <p:nvPr/>
        </p:nvSpPr>
        <p:spPr>
          <a:xfrm>
            <a:off x="609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2CAC86-730D-52A1-AEA3-142A911617E4}"/>
              </a:ext>
            </a:extLst>
          </p:cNvPr>
          <p:cNvSpPr/>
          <p:nvPr/>
        </p:nvSpPr>
        <p:spPr>
          <a:xfrm>
            <a:off x="681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999F5F-3561-2CE5-C95F-0865CBAEF135}"/>
              </a:ext>
            </a:extLst>
          </p:cNvPr>
          <p:cNvSpPr/>
          <p:nvPr/>
        </p:nvSpPr>
        <p:spPr>
          <a:xfrm>
            <a:off x="753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8B99D1-90B1-4002-5F1F-B4802335F125}"/>
              </a:ext>
            </a:extLst>
          </p:cNvPr>
          <p:cNvSpPr/>
          <p:nvPr/>
        </p:nvSpPr>
        <p:spPr>
          <a:xfrm>
            <a:off x="825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F6698E-D8AC-3C55-4E6C-569958C9176B}"/>
              </a:ext>
            </a:extLst>
          </p:cNvPr>
          <p:cNvSpPr/>
          <p:nvPr/>
        </p:nvSpPr>
        <p:spPr>
          <a:xfrm>
            <a:off x="8976226" y="200994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E4031C-CFA0-C75C-C7C8-484D0A9A3180}"/>
              </a:ext>
            </a:extLst>
          </p:cNvPr>
          <p:cNvSpPr/>
          <p:nvPr/>
        </p:nvSpPr>
        <p:spPr>
          <a:xfrm>
            <a:off x="24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1C20B9-994D-B5E6-29FE-2864E1DD540A}"/>
              </a:ext>
            </a:extLst>
          </p:cNvPr>
          <p:cNvSpPr/>
          <p:nvPr/>
        </p:nvSpPr>
        <p:spPr>
          <a:xfrm>
            <a:off x="321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185933-66E9-486F-BCF2-6923242B8F61}"/>
              </a:ext>
            </a:extLst>
          </p:cNvPr>
          <p:cNvSpPr/>
          <p:nvPr/>
        </p:nvSpPr>
        <p:spPr>
          <a:xfrm>
            <a:off x="393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b</a:t>
            </a:r>
            <a:endParaRPr kumimoji="1"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7A3FF1-DAC3-D165-73B6-EEF2D2F56AD7}"/>
              </a:ext>
            </a:extLst>
          </p:cNvPr>
          <p:cNvSpPr/>
          <p:nvPr/>
        </p:nvSpPr>
        <p:spPr>
          <a:xfrm>
            <a:off x="465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0F8726-D300-DD7C-18AD-1AA64A7FF25F}"/>
              </a:ext>
            </a:extLst>
          </p:cNvPr>
          <p:cNvSpPr/>
          <p:nvPr/>
        </p:nvSpPr>
        <p:spPr>
          <a:xfrm>
            <a:off x="537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a</a:t>
            </a:r>
            <a:endParaRPr kumimoji="1"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1010D5-18B5-D1BB-7111-0BB79F8ADD13}"/>
              </a:ext>
            </a:extLst>
          </p:cNvPr>
          <p:cNvSpPr/>
          <p:nvPr/>
        </p:nvSpPr>
        <p:spPr>
          <a:xfrm>
            <a:off x="6096000" y="34735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f</a:t>
            </a:r>
            <a:endParaRPr kumimoji="1" lang="zh-CN" altLang="en-US" sz="3200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8B2F657C-6963-5F7C-F422-FC62AC349880}"/>
              </a:ext>
            </a:extLst>
          </p:cNvPr>
          <p:cNvSpPr/>
          <p:nvPr/>
        </p:nvSpPr>
        <p:spPr>
          <a:xfrm>
            <a:off x="559398" y="247650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DBAE3D-5377-EB4D-C951-F1F72311F4BA}"/>
              </a:ext>
            </a:extLst>
          </p:cNvPr>
          <p:cNvSpPr txBox="1"/>
          <p:nvPr/>
        </p:nvSpPr>
        <p:spPr>
          <a:xfrm>
            <a:off x="1005609" y="3296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外层指针</a:t>
            </a:r>
            <a:r>
              <a:rPr kumimoji="1" lang="en-US" altLang="zh-CN" dirty="0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11AB40B1-FB49-845A-1935-93AF7B3607C9}"/>
              </a:ext>
            </a:extLst>
          </p:cNvPr>
          <p:cNvSpPr/>
          <p:nvPr/>
        </p:nvSpPr>
        <p:spPr>
          <a:xfrm>
            <a:off x="4163784" y="1374296"/>
            <a:ext cx="264207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26734440-718E-1200-45D6-C8F23CA11D9D}"/>
              </a:ext>
            </a:extLst>
          </p:cNvPr>
          <p:cNvSpPr/>
          <p:nvPr/>
        </p:nvSpPr>
        <p:spPr>
          <a:xfrm rot="10800000">
            <a:off x="2723896" y="4403722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8BEA1881-8A56-3086-A33A-739A13233BC4}"/>
              </a:ext>
            </a:extLst>
          </p:cNvPr>
          <p:cNvSpPr/>
          <p:nvPr/>
        </p:nvSpPr>
        <p:spPr>
          <a:xfrm rot="10800000">
            <a:off x="427294" y="4711694"/>
            <a:ext cx="264207" cy="533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5A8F2F-D4AA-58EA-B04F-9AE8B4613529}"/>
              </a:ext>
            </a:extLst>
          </p:cNvPr>
          <p:cNvSpPr txBox="1"/>
          <p:nvPr/>
        </p:nvSpPr>
        <p:spPr>
          <a:xfrm>
            <a:off x="823605" y="47937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内层指针</a:t>
            </a:r>
            <a:r>
              <a:rPr kumimoji="1" lang="en-US" altLang="zh-CN" dirty="0">
                <a:solidFill>
                  <a:srgbClr val="00B050"/>
                </a:solidFill>
              </a:rPr>
              <a:t>j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683BF7-9E35-88C2-F272-CA9D3AE138DF}"/>
              </a:ext>
            </a:extLst>
          </p:cNvPr>
          <p:cNvSpPr txBox="1"/>
          <p:nvPr/>
        </p:nvSpPr>
        <p:spPr>
          <a:xfrm>
            <a:off x="1298156" y="6990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= 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353409-57D9-CA22-7F36-CAAE192AF194}"/>
              </a:ext>
            </a:extLst>
          </p:cNvPr>
          <p:cNvSpPr txBox="1"/>
          <p:nvPr/>
        </p:nvSpPr>
        <p:spPr>
          <a:xfrm>
            <a:off x="1131148" y="51630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j = 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93378C-56AF-2B3F-D5C2-388274776F14}"/>
              </a:ext>
            </a:extLst>
          </p:cNvPr>
          <p:cNvSpPr txBox="1"/>
          <p:nvPr/>
        </p:nvSpPr>
        <p:spPr>
          <a:xfrm>
            <a:off x="7536000" y="3701088"/>
            <a:ext cx="229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isMatched =false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3C724C-2A4C-A74D-884C-2043459A7047}"/>
              </a:ext>
            </a:extLst>
          </p:cNvPr>
          <p:cNvSpPr txBox="1"/>
          <p:nvPr/>
        </p:nvSpPr>
        <p:spPr>
          <a:xfrm>
            <a:off x="4656000" y="699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轮的循环</a:t>
            </a:r>
          </a:p>
        </p:txBody>
      </p:sp>
    </p:spTree>
    <p:extLst>
      <p:ext uri="{BB962C8B-B14F-4D97-AF65-F5344CB8AC3E}">
        <p14:creationId xmlns:p14="http://schemas.microsoft.com/office/powerpoint/2010/main" val="75374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312</TotalTime>
  <Words>620</Words>
  <Application>Microsoft Macintosh PowerPoint</Application>
  <PresentationFormat>宽屏</PresentationFormat>
  <Paragraphs>362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T201997</dc:creator>
  <cp:lastModifiedBy>T201997</cp:lastModifiedBy>
  <cp:revision>2</cp:revision>
  <dcterms:created xsi:type="dcterms:W3CDTF">2025-07-12T07:29:20Z</dcterms:created>
  <dcterms:modified xsi:type="dcterms:W3CDTF">2025-07-12T12:42:04Z</dcterms:modified>
</cp:coreProperties>
</file>