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6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8:37:54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1,'1'15,"2"0,0-1,0 1,2-1,0 1,11 21,-1 2,-12-29,8 16,-2 1,0 0,-2 0,-1 0,-1 1,1 27,6 37,-3-33,-5-28,1-1,15 51,-15-66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2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1,'6'1,"0"0,-1 1,1 0,0 0,-1 0,0 1,1 0,-1 0,0 0,-1 0,9 9,25 13,134 61,-138-71,0 3,-1 0,-1 2,0 2,-2 0,32 33,35 51,-96-105,0 0,0 0,0 0,0 0,-1 0,1 0,0 0,0 0,-1 0,1 1,-1-1,1 0,-1 0,1 1,-1-1,0 0,1 1,-1-1,0 0,0 1,0-1,0 0,0 1,-1-1,1 0,0 0,-1 1,1-1,0 0,-1 0,0 1,1-1,-1 0,0 0,1 0,-1 0,0 0,0 0,0 0,0 0,0 0,0 0,0-1,0 1,0 0,-1-1,1 1,0-1,-2 1,-10 6,-1-1,0 0,-23 5,21-6,-3 2,1-2,0 2,1 0,-16 9,4-1,-62 21,59-24,-51 25,2 2,68-30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3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0,'529'0,"-511"0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4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1,'5'3,"0"1,-1 0,0 0,1 1,-1-1,-1 1,1 0,4 9,7 9,1 0,-1 1,-2 0,0 0,-2 2,13 38,-22-58,10 41,-2 2,-2 0,2 73,-9-102,1-1,6 28,3 37,-12 107,1-173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1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4,'0'9,"1"-1,0 1,1-1,0 1,1-1,-1 0,1 0,1 0,0-1,0 1,0-1,6 7,-8-11,0 0,1 0,-1 0,1 0,-1 0,1-1,0 1,0-1,0 0,0 0,0 0,1 0,-1-1,1 1,-1-1,1 0,-1 0,1 0,0-1,-1 1,1-1,0 0,0 0,-1 0,1 0,0-1,0 1,-1-1,6-2,-7 2,1-1,-1 0,0 1,0-1,0 0,0 0,0 0,0-1,0 1,0 0,-1-1,1 1,-1-1,0 1,0-1,0 0,0 0,0 1,-1-1,1 0,-1 0,0 0,0 0,0 1,0-1,0 0,0 0,-2-5,2 5,-1-1,1 1,-1-1,0 1,0-1,0 1,-1 0,1 0,-1-1,0 1,0 0,0 0,0 1,0-1,-1 0,1 1,-1-1,0 1,1 0,-1 0,0 0,0 0,-4-1,-6 1,0 0,0 1,0 0,0 1,-16 2,27-2,-7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2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1 332,'6'-1,"1"0,0-1,-1 0,1 0,-1-1,0 0,0 0,0 0,0-1,-1 0,1 0,-1 0,0-1,0 1,5-8,32-24,49-30,19-14,28-6,-127 80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4.1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1 133,'7'0,"0"-1,0-1,0 0,0 1,0-2,0 1,12-7,-11 5,0 0,0 1,0 0,1 0,10-1,19 1,0-3,-1-1,0-1,0-2,66-28,-92 34,0 0,0 1,0 0,1 1,-1 1,1-1,16 2,83 6,-38 4,-42-5,56 2,-45-8,-12 0,1 1,-1 2,57 9,-65-7,0-1,30 1,-29-3,1 1,23 5,-5 0,1-3,0-1,81-6,-24 0,39 3,-176 13,16-9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8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67,'1'7,"1"-1,0 0,0 0,0 0,1 0,0-1,0 1,1-1,-1 1,1-1,0 0,6 5,-7-7,0-1,0 1,0-1,0 1,0-1,1 0,-1 0,1 0,-1-1,7 3,-8-4,0 0,0 1,0-1,0 0,0 0,1 0,-1 0,0-1,0 1,0-1,0 1,0-1,0 1,0-1,0 0,0 0,-1 0,1 0,0-1,-1 1,3-2,-2 1,1-1,-1 1,0-1,0 1,-1-1,1 0,0 0,-1 0,0 0,0 0,0 0,0 0,0 0,0-1,-1 1,0 0,0 0,1-1,-2 1,1 0,0 0,-1-1,1 1,-1 0,0 0,0 0,-1 0,1 0,-3-4,2 2,-1 1,1 0,-1 0,0 0,0 0,-1 0,1 1,-1-1,0 1,1 0,-1 0,-1 0,1 1,0 0,-1 0,1 0,-1 0,-8-2,7 3,1 0,0 1,0-1,0 1,0 0,0 1,-1-1,1 1,0 0,0 0,0 1,0 0,1-1,-1 2,0-1,-4 3,-1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49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1 389,'2'-1,"1"-1,-1 0,0 1,0-1,1 0,-1 0,0-1,-1 1,1 0,0-1,-1 1,1-1,1-4,6-7,16-14,2 0,0 2,61-44,-69 54,-1 0,0-1,18-24,-18 20,41-37,-47 48,-3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0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43,'467'0,"-448"-1,0 0,27-8,-27 5,1 1,25-1,71 6,86-4,-139-8,-43 6,-1 1,27-1,293 5,-321-1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5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0,'614'0,"-596"0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2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69,'-4'3,"0"1,0 1,1-1,-1 0,1 1,0-1,1 1,-1 0,1 0,-3 7,5-8,-1-1,1 0,0 0,0 0,0 0,0 1,0-1,1 0,0 0,-1 0,1 0,0 0,1 0,-1 0,0 0,1 0,0-1,-1 1,1-1,3 3,-4-3,1 0,-1 0,1 0,0 0,-1 0,1-1,0 1,0-1,0 1,1-1,-1 0,0 0,0 0,1 0,-1 0,1-1,-1 1,0-1,1 1,4-1,-4 0,1-1,0 0,-1 0,0 0,1 0,-1-1,0 0,1 1,-1-1,0 0,0 0,4-5,6-6,0-1,-1 0,-1-1,13-21,-22 32,0 2,0 0,-1 0,1 0,-1 0,0-1,1 1,-1 0,0-1,-1 1,1-1,0 1,-1-1,1 1,-1-1,0 1,0-1,0 1,0-1,0 1,0-1,-1 1,1-1,-1 1,0-1,0 1,0-1,0 1,-2-3,0 3,0-1,0 1,0-1,-1 1,1 0,-1 1,0-1,1 0,-1 1,0 0,0 0,0 0,0 1,0-1,0 1,0 0,-4 0,0 0,4 0,-1-1,1 1,-1 0,1 0,0 1,-1-1,1 1,-1 0,1 1,0-1,0 1,0-1,0 1,-4 3,-2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3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1 376,'0'-8,"1"1,0-1,1 1,0-1,0 1,1-1,0 1,0 0,0 0,1 1,9-13,7-6,35-36,-34 39,-10 10,-1 0,0 0,1 0,1 1,0 1,0 0,1 0,0 1,1 1,0 0,21-7,32-18,-52 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5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64,'55'-10,"-5"0,47-1,-54 6,51-1,-54 4,46-7,-46 4,48-1,695 7,-764-1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57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0 146,'34'1,"-1"2,0 1,1 1,53 17,-61-15,0-1,0-1,1-1,-1-1,1-1,0-2,29-3,-41 1,0-1,0 0,0-1,-1-1,1 0,-1-1,0-1,-1 0,0-1,0 0,0-1,-1-1,20-20,-32 30,12-13,0 1,0 0,1 1,1 0,0 1,25-14,-26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3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0,'1'1,"0"0,0-1,0 1,1-1,-1 1,0 0,0 0,0 0,0 0,-1 0,1 0,0 0,0 0,-1 0,1 0,0 0,-1 0,1 0,-1 1,1-1,-1 0,0 0,0 1,1-1,-1 0,0 1,0 1,3 43,-3-40,0 112,-2-67,3 1,12 91,-9-113,-1 1,-1 41,-3-45,2 1,1-1,8 41,-5-42,-1 1,-2-1,-1 1,-2 27,0-27,1 0,1 1,9 48,-4-38,-1 1,-2-1,-2 1,-5 44,2 10,3-37,14 78,-9-59,-5-51,1 0,7 31,-3-20,-2 1,-1 0,-2 0,-3 38,0-35,2 1,11 79,-6-82,-2-1,-1 48,-2-48,1 0,9 53,-6-61,1 49,-4-51,1 0,7 37,1-8,-9-42,1 0,0 0,0-1,2 1,0-1,0 1,1-1,0-1,12 20,-14-28,1 0,-1 0,1-1,-1 1,1-1,0 0,0 0,0 0,1 0,-1-1,0 1,0-1,1 0,-1-1,1 1,4-1,84-2,-52-1,-3 3,-3-2,0 2,0 2,64 11,-77-9,0-1,0-1,0-1,0 0,28-4,-48 3,0-1,0 1,-1 0,1-1,0 1,0-1,0 0,0 0,0 1,-1-1,1 0,0-1,-1 1,1 0,-1 0,1-1,-1 1,0-1,1 1,-1-1,0 0,0 1,0-1,0 0,-1 0,1 0,1-3,-1-4,1 1,-1-1,-1 0,0 0,-1-8,1 11,-1-13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10:05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0,'446'0,"-434"1,1 1,-1 0,0 0,0 1,0 1,13 5,3 0,-10-3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4.5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0,'516'25,"103"46,-317-37,331 21,130-3,-318-14,327-12,-425-9,-186-10,-93-6,72 10,-41-1,196-8,-142-4,211-1,396 6,-395 34,-83-6,34 1,227 7,-533-39,14 1,-1-1,1-1,-1-1,0-2,0 0,0-1,29-11,-27 7,0 1,0 1,1 1,0 1,39-2,136 7,-93 3,-44-5,0-3,123-26,-121 18,83-21,-133 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3.2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0,'-1'17,"0"0,-9 32,-2 29,12 241,1-151,0-146,1 0,7 29,3 38,-11-33,-2-29,1 0,2 0,1 0,1 0,11 39,-4-26,-3 0,7 63,-9-57,-5-32,2 9,-2-36,-2-198,1 191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4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1 107,'10'-1,"0"0,-1-1,1 0,10-3,35-7,391 9,-228 6,-96-2,135-3,-145-9,55-2,85 16,183-5,-200-26,-101 9,-105 13,-22 4,0 1,0-1,0 1,0 1,14-1,-19 2,-1-1,1 0,0 1,-1-1,1 1,-1-1,1 1,-1 0,1 0,-1 0,0 0,1 0,-1 0,0 0,0 0,0 0,0 0,0 1,0-1,0 0,0 1,0-1,0 1,-1-1,1 1,-1-1,1 1,-1 0,0-1,1 3,2 30,-2-1,-1 1,-7 51,7-84,-2 19,0-1,-2 1,0-1,-1 0,-1 0,0-1,-16 29,14-30,1 0,0 1,-6 28,0 0,-40 101,42-103,2 1,2 1,2-1,2 1,5 75,-1-39,0-61,2 1,5 27,-4-27,0 0,0 26,-3-34,1 0,0 0,5 15,-4-20,-1 0,0-1,0 1,-1 0,0 0,-1 0,0 0,0 0,-1 0,-2 10,3-19,0 1,0-1,0 1,0-1,0 0,0 1,0-1,0 1,0-1,-1 0,1 1,0-1,0 0,0 1,-1-1,1 0,0 1,0-1,-1 0,1 1,0-1,-1 0,1 0,0 0,-1 1,1-1,0 0,-1 0,1 0,-1 0,1 1,0-1,-1 0,1 0,-1 0,1 0,0 0,-1 0,1 0,-1 0,1 0,0-1,-1 1,0 0,-12-13,6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5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0,'28'2,"49"8,-49-5,49 2,127 5,15 0,315 4,99-8,-364-11,-130 16,-3-1,108-13,-225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1,'0'649,"0"-657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6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1 104,'0'-1,"0"0,1 0,-1 0,0 0,1 1,-1-1,1 0,-1 0,1 1,-1-1,1 0,0 1,-1-1,1 0,0 1,-1-1,1 1,0-1,0 1,-1 0,1-1,0 1,0 0,0 0,0-1,30-7,-16 5,43-16,0 2,88-13,-118 24,-22 5,-1 0,1 0,-1 0,1 1,-1-1,11 2,-13 0,0 0,0 0,0 0,-1 0,1 1,0-1,-1 1,1-1,-1 1,0 0,0 0,1 0,-1 0,0 1,-1-1,4 4,18 29,39 75,-53-91,-1 0,-1 1,-1 0,0 1,4 41,-9-60,-1 1,0 0,0 0,0-1,-1 1,1 0,-1 0,1-1,-1 1,0 0,0-1,0 1,0-1,-1 1,1-1,-1 0,1 0,-1 1,-3 2,1-2,0 0,-1 0,1 0,-1 0,0-1,1 0,-1 0,0 0,-10 2,-9 0,-1-1,0-1,-39-2,47-1,11 1,3 1,0-1,0 0,0 0,0 0,0-1,1 1,-1-1,0 1,0-1,0 0,0 0,1 0,-1-1,-3-1,7 3,-1-1,0 1,0-1,0 1,0-1,1 0,-1 1,0-1,1 1,-1 0,0-1,1 1,-1-1,1 1,-1-1,0 1,1 0,-1-1,1 1,-1 0,1 0,-1-1,1 1,-1 0,1 0,0 0,-1 0,1 0,-1-1,1 1,-1 0,1 0,0 0,-1 1,1-1,-1 0,1 0,27-4,-17 3,0 1,0 0,0 0,0 1,-1 0,1 1,0 1,-1-1,14 7,-19-7,0 1,-1 0,1 0,-1 0,0 0,1 1,-2 0,1 0,0 0,-1 0,0 1,0-1,0 1,-1 0,1-1,-1 1,0 0,0 1,-1-1,2 10,-1-4,0 1,-1-1,0 1,-1-1,0 1,-1 0,0-1,-1 0,-3 13,4-20,-1 1,0 0,0-1,0 1,-1-1,1 0,-1 0,0 0,0 0,-1 0,1-1,-1 1,0-1,0 0,0 0,0-1,0 1,-1-1,1 0,-1 0,1 0,-1-1,-6 2,-175 25,105-9,15-2,63-17,0 0,-1-1,1 1,0-1,-1 1,1-1,0 0,0 0,0 0,-1-1,1 1,1-1,-1 0,0 0,0 0,1 0,-1 0,1 0,-1-1,1 1,0-1,0 0,0 0,1 0,-1 0,0 0,1 0,0 0,0 0,0 0,0-1,1 1,-1 0,1-7,2-4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7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0,'2'1,"0"-1,0 1,0 0,0-1,0 1,0 0,0 0,-1 0,1 0,0 1,-1-1,1 0,-1 1,1-1,-1 1,0-1,1 1,-1 0,0 0,0-1,1 5,20 48,-17-39,29 75,51 158,-77-223,0 0,2-1,0 0,23 36,-33-60,0 0,1 1,-1-1,0 0,1 0,-1 0,1 0,-1 0,0 0,1 0,-1 0,1 0,-1 0,0 0,1-1,-1 1,1 0,-1 0,0 0,1 0,-1-1,0 1,1 0,-1 0,0-1,1 1,-1 0,0 0,0-1,1 1,-1 0,0-1,0 1,1 0,-1-1,0 1,0-1,0 1,0 0,0-1,0 1,0-1,1 1,11-25,-10 21,72-116,-68 111,1 1,0-1,0 2,1-1,15-12,-16 14,1 0,-1-1,0 1,-1-2,1 1,-1-1,8-14,-7 7,-1-1,0 0,-1 0,-1 0,0-1,2-32,3 11,-5 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49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1,'0'630,"3"-582,8 50,-1-11,21 115,-12-97,42 272,-55-343,3 23,4 109,-12-149,0 1,8 30,2 28,-9-57,0 0,2 0,0-1,7 20,-5-20,-1 0,-1 1,0 0,1 24,-5-37,0 6,0 1,1-1,1 0,5 22,-7-31,1 0,1 0,-1 0,0-1,1 1,-1 0,1-1,0 0,-1 1,1-1,0 0,1 0,-1 0,0 0,1 0,-1 0,1-1,-1 0,1 1,0-1,0 0,-1 0,1 0,0 0,4 0,12 0,-1-1,0-1,1 0,-1-1,0-1,0-1,25-9,-19 6,1 1,0 1,31-2,526 5,-286 4,-289-2,0 0,0 0,0-1,0 0,0 0,-1 0,1-1,0 0,-1-1,1 0,-1 0,0 0,0 0,0-1,0 0,-1 0,1-1,-1 0,0 0,-1 0,1 0,-1-1,6-10,0 3,-1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4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1,'0'1040,"-2"-1010,-2 0,-1 0,-1 0,-1-1,-20 49,-7 28,14-20,10-41,-21 61,31-105,0 0,0 0,-1 0,1 0,0 0,0 0,0 0,0 0,0 0,0 0,1 0,-1 0,0 0,0 0,1 0,-1 0,1 0,-1 0,1 0,-1 0,1 0,-1-1,1 1,0 0,-1 0,1-1,0 1,0 0,0-1,-1 1,1-1,0 1,0-1,0 1,0-1,0 0,0 1,0-1,0 0,0 0,0 0,0 0,0 0,2 0,57 2,-50-3,571-2,-371 4,-200-2,0 0,-1-1,1 1,-1-2,1 1,-1-2,0 1,0-1,0 0,0-1,-1 0,14-11,-14 11,-1 2,1-1,0 1,0 0,16-3,-14 4,-1 0,0-1,0 0,10-6,-7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5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0,'1'27,"-3"-1,0 1,-9 40,4-22,2 0,2 0,2 0,5 47,-1 13,-3 389,-1-483,0 0,0 0,-1 0,0-1,-1 1,-1 0,1-1,-2 0,1 0,-12 17,15-30,0-1,0 1,0-1,0 1,1-1,-1 0,1 1,0-6,2-205,-2 194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6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1,'352'18,"-226"-10,135-8,-97-3,990 3,-1125 2,49 8,24 1,141 7,-164-11,-9 3,21 2,-87-12,1 0,-1 0,1 0,-1 1,0 0,0 0,1 0,-1 1,0-1,0 1,0 0,0 0,-1 0,1 1,0-1,-1 1,0 0,4 3,-1 2,-1 1,0-1,0 1,-1 0,0 1,6 17,10 33,-4-16,13 64,-20-67,-2 1,2 82,-8-1,-4 99,-2-184,-13 51,11-57,1 0,-4 56,10-78,-1 1,0-1,0 0,-1 0,0 0,-1-1,0 1,-6 13,8-20,-1-1,1 1,-1-1,0 1,0-1,0 0,0 1,0-1,-1 0,1-1,-1 1,1 0,-1-1,0 1,1-1,-1 0,0 0,0 0,0 0,0 0,0-1,0 1,0-1,0 0,0 0,0 0,0 0,0-1,0 1,0-1,-5-1,-10-4,3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7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0,'9'1,"1"0,-1 0,1 1,11 4,34 6,388-9,-226-5,808 2,-978 2,-1 2,54 13,-54-8,1-2,55 1,182-9,-264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8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258 23,'-11'-1,"1"0,-1-1,1 0,-13-4,17 4,-2 0,1 0,0 0,0 1,-1 0,1 0,0 1,-1 0,1 1,0-1,-9 3,10-1,0 1,1-1,-1 1,1 1,0-1,0 1,0-1,0 2,0-1,1 0,0 1,0 0,0 0,1 0,-1 0,1 1,1-1,-1 1,1 0,0 0,0 0,0 0,1 0,-1 8,1-7,0 0,1-1,-1 1,2-1,-1 1,1-1,-1 1,2-1,-1 1,1-1,0 0,0 0,1 1,0-2,0 1,0 0,1-1,0 1,0-1,0 0,0 0,1-1,5 5,44 26,-33-23,-2 1,1 0,-2 1,0 1,0 1,-2 1,29 35,-37-39,0 0,0 1,-1 0,-1 0,8 26,-14-39,1 1,-1-1,0 0,0 0,0 0,0 0,0 1,0-1,-1 0,1 0,0 0,-1 0,1 0,-1 0,1 1,-1-1,1 0,-1 0,0 0,1-1,-1 1,0 0,0 0,0 0,0 0,0-1,0 1,0 0,0-1,0 1,0-1,0 1,0-1,0 0,0 1,0-1,-1 0,1 0,0 0,-2 0,-58 2,50-3,-34 2,31 1,1-2,-1 0,0 0,1-1,-1-1,-20-5,32 6,0 0,0 0,0 0,0 0,0 0,1-1,-1 1,1 0,-1-1,1 1,-1-1,1 0,0 1,0-1,-1 0,1 0,1 0,-1 1,0-1,0 0,1 0,-1 0,1-1,0 1,-1 0,1 0,0 0,0 0,0 0,1 0,-1 0,1-3,0 0,0 1,1 0,-1 0,1-1,0 1,0 0,0 1,1-1,-1 0,1 1,0-1,0 1,0 0,4-4,6-1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1,'2'14,"0"1,1-1,1 0,0 0,1 0,10 19,-4-9,59 135,-66-153,-1 1,1-1,1-1,-1 1,1-1,0 1,0-2,9 8,-13-11,1 0,-1 0,0-1,1 1,-1 0,1 0,-1 0,1-1,-1 1,1-1,-1 1,1-1,-1 0,1 0,0 0,-1 0,1 0,0 0,-1 0,1 0,-1 0,1-1,0 1,-1-1,1 1,-1-1,1 0,-1 1,0-1,1 0,-1 0,0 0,1 0,-1 0,0-1,0 1,0 0,0 0,0-1,0 1,0-1,0-1,75-152,-68 140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59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0,'1'52,"-2"0,-3 0,-19 94,-8 20,22-106,-23 83,23-101,9-35,-1 0,0-1,-1 1,0 0,0 0,0-1,-1 1,1-1,-6 7,19-25,0 1,1 0,0 0,1 1,14-9,-9 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6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1,'4'1,"0"1,0-1,1 1,-1 0,-1 1,1-1,0 1,-1-1,1 1,-1 0,0 1,0-1,0 0,3 5,16 15,15 9,-2 1,44 53,14 32,-85-107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1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181 1,'-6'0,"-1"1,1 0,-1 0,1 0,0 1,-1 0,1 0,0 1,1 0,-1 0,0 0,1 0,-1 1,1 0,0 0,0 1,1-1,0 1,-1 0,1 0,1 1,-1-1,1 1,0 0,0 0,1 0,0 0,0 0,0 0,1 1,0-1,0 1,0-1,1 1,0-1,0 1,1-1,0 0,0 1,1-1,3 12,-1-10,1 0,0 0,0 0,1 0,0-1,0 0,1-1,-1 1,1-1,11 7,-9-6,0 0,0 0,-1 1,0 1,-1-1,13 19,-14-17,-1 1,0-1,-1 1,0 0,0 0,2 17,-5-25,-1 0,0 0,0 0,0 0,0 0,0-1,-1 1,1 0,-1 0,0 0,0 0,0-1,0 1,0 0,-1-1,1 1,-1-1,0 0,1 1,-1-1,0 0,0 0,-1 0,1 0,0-1,-1 1,1 0,-1-1,1 0,-6 2,-8 3,0-1,0 0,-1-2,1 0,-1-1,0 0,-28-2,25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5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0,'0'4,"4"1,5 0,5-1,-4-1,-7-1,-9-1,-2-1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08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0,'4'0,"5"0,6 0,3 0,3 0,1 0,2 0,0 0,-4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0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2,'3'0,"0"1,-1 0,1 0,-1 0,1 1,-1-1,1 0,-1 1,0 0,0-1,4 5,16 9,-3-9,2-2,-1 0,0-1,1-2,-1 0,1 0,36-6,14 2,29 4,100-3,-118-9,-48 6,58-3,-64 7,49-9,-48 5,44-1,1081 7,-1016 10,-91-5,47 0,-41-6,23-1,137 16,-125-6,2-4,101-8,-49 1,-117 2,-11 1,0-1,0 0,-1-2,1 1,21-6,-20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1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0,'-3'1,"1"0,-1 0,1 0,-1 0,1 0,-1 1,1-1,0 1,0-1,0 1,0 0,0 0,0 0,0 0,1 0,-1 0,1 0,-1 1,1-1,-1 3,-3 4,1 0,0 0,1 0,-4 13,5-10,0 1,0 0,1 0,1 0,0 0,1 0,4 23,-3-28,0 0,1-1,0 1,0-1,0 0,1 0,0 0,1-1,-1 1,1-1,1 0,-1 0,11 8,2 0,1 0,0-1,1-2,23 11,-35-18,0-1,0 0,0-1,0 1,1-2,-1 1,0-1,1-1,0 1,-1-1,1-1,-1 0,1 0,10-3,-16 3,0 0,0 0,-1 0,1-1,0 1,-1-1,1 1,-1-1,0 0,1 0,-1 0,0-1,0 1,0 0,-1-1,1 1,0-1,1-3,-1 1,-1 0,1-1,-1 1,0-1,0 1,-1-1,0 1,1-1,-2-7,-2-3,1 0,-2 1,0-1,-1 1,-13-28,11 28,-1 0,0 1,-1 0,-19-22,24 31,-1 1,0-1,0 1,0 0,-1 0,0 1,1-1,-1 1,0 0,0 1,-1 0,1 0,0 0,-12-1,-72-13,70 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2.9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0 491,'1'-2,"-1"0,1 0,0 0,0 0,0 0,0 0,0 0,0 0,1 0,-1 0,1 1,-1-1,1 0,0 1,2-3,37-25,-27 20,17-12,51-24,-58 34,0-2,-1 0,-1-2,0 0,22-22,-33 27,2 0,0 1,24-14,-22 14,-1 0,26-22,-21 16,0 1,1 0,1 2,30-15,35-21,-73 38,-3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3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16,'3'3,"1"0,0-1,0 0,0 0,1 0,-1 0,0 0,1-1,-1 0,1 0,-1 0,8 0,63 0,-51-1,555-1,-551-1,0-1,32-7,-15 2,-8-2,-22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5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1,'0'3,"0"7,0 4,0 4,0 3,0 2,0 0,0 1,0 1,0-1,0-1,0 1,0-1,0 0,0 0,0-4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8.9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788 0,'2'146,"-4"157,-2-275,-1 0,-11 38,-6 33,-34 162,24-128,-21 58,-1 6,44-165,2 0,0 0,-4 48,6-33,-13 49,-1 5,11-51,4-30,2-1,-2 30,3-24,0 0,-2 1,-1-1,-1-1,-1 1,-18 39,13-29,1 2,-12 69,13-59,-33 115,36-130,3 1,0 0,2 0,2 0,4 38,-2 17,0 24,-4 122,-10-166,8-47,0-1,0 32,4-19,-1-1,-1 1,-2-1,-1 0,-15 51,8-39,-8 48,1-2,-1 5,13-57,-2 0,-17 50,21-72,0 0,2 0,0 1,1-1,0 32,1-25,0 0,-7 29,-10 53,-6 25,9-83,10-34,1-1,0 1,1 0,0 0,-1 23,4-9,2 155,-1-181,-1 1,0-1,0 0,0 1,1-1,-1 0,1 1,-1-1,1 0,0 0,-1 1,1-1,0 0,0 0,0 0,0 0,0 0,0 0,0 0,0 0,0-1,0 1,1 0,-1-1,0 1,0 0,1-1,-1 0,0 1,1-1,-1 0,0 0,1 1,-1-1,1 0,-1-1,3 1,8-2,0 0,0 0,21-8,5 0,-19 7,68-9,119-2,805 15,-987-1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29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100 1,'1'82,"-3"90,-9-109,-1 13,10-54,-2-1,-1 1,0-1,-17 41,10-29,5-1,0 1,2 0,2 0,1 0,1 0,5 46,-1 13,-2-63,10 49,0 19,-11-321,0 204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7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0 297,'5'-1,"-1"-1,0 0,0 0,0 0,0 0,-1-1,1 1,-1-1,1 0,-1 0,4-6,16-11,52-24,31-22,-99 61,5-3,0 0,-1-1,0 0,-1 0,1-1,-2-1,0 0,0 0,10-18,-14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0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2,'229'-2,"249"5,-307 7,98 3,896-14,-1160 1,0 1,-1-1,1 1,0 0,-1 0,1 1,-1-1,0 1,1 0,-1 0,0 1,0-1,0 1,5 4,3 5,1 1,16 22,11 11,-12-18,1-2,2-2,59 38,86 21,-172-80,0 0,0 1,0-1,0 1,-1 0,0 0,0 0,0 1,0-1,-1 1,0-1,0 1,0 0,0 0,-1 0,1 0,0 9,1 11,-1-1,-1 33,-1-52,-1 713,1-712,-1 1,0 0,0-1,0 1,-1-1,1 1,-2-1,1 0,-1 0,0 0,-4 7,6-11,-1 0,1 0,0-1,-1 1,0 0,1-1,-1 1,0-1,0 0,1 0,-1 1,0-1,-1 0,1-1,0 1,0 0,0-1,0 1,-1-1,1 1,0-1,0 0,-1 0,1 0,0 0,0-1,-1 1,1-1,0 1,0-1,0 0,0 0,0 1,0-2,0 1,-3-2,-33-21,25 14,-1 1,-27-12,21 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1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10,'177'12,"-3"1,313 10,32 0,365-24,-879 1,0 0,-1 0,1-1,0 0,0 0,0 0,4-2,-8 3,-1 0,1 0,-1-1,1 1,-1 0,1-1,-1 1,1-1,-1 1,1 0,-1-1,1 1,-1-1,0 1,1-1,-1 1,0-1,0 1,1-1,-1 0,0 1,0-1,0 1,0-2,0 1,0-1,0 1,-1 0,1-1,-1 1,0 0,1-1,-1 1,0 0,0 0,0 0,1 0,-1-1,0 1,-2-1,-33-26,17 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2.6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460 0,'0'7,"1"-1,-1 1,-1-1,1 1,-1-1,-1 0,1 1,-1-1,0 0,0 0,-1 0,0 0,0 0,0-1,0 1,-1-1,0 0,0 0,-1 0,0 0,1-1,-1 0,-7 4,-102 66,78-53,1 2,-32 27,62-46,1-1,0 1,0 1,1-1,-1 0,1 1,0 0,-5 8,8-12,0 0,-1 0,1 0,0 0,0 0,0 0,-1 0,1 0,0 0,0 0,1 0,-1 0,0 0,0 0,0 0,1 0,-1 0,0 0,1-1,-1 1,1 1,1 0,-1-1,1 0,-1 1,1-1,0 0,0 0,-1 0,1 0,0-1,0 1,0 0,0-1,0 1,3-1,21 3,0-1,39-2,-41-1,-1 2,45 5,-59-5,0 2,-1-1,1 1,-1 0,0 1,0 0,0 0,0 1,-1 0,0 0,10 10,-1 0,-1 1,0 1,19 28,-30-40,-1 0,0-1,-1 1,1 0,-1 0,0 1,0-1,-1 0,1 1,-1-1,0 1,-1-1,1 1,-1-1,0 1,-1-1,1 1,-1-1,-3 11,3-14,-1 1,1-1,-1 1,0-1,0 0,0 1,0-1,0 0,-1 0,1-1,0 1,-1 0,0-1,1 0,-6 2,-50 15,21-8,5 3,-2 0,-63 18,88-29,0 0,0-1,0 0,0 0,0-1,0 0,0-1,0 0,0 0,0-1,0 0,-13-5,10 2,0-1,0-1,1 1,0-2,0 0,1 0,0-1,0 0,1 0,0-1,-12-19,14 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3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0,'4'0,"6"0,4 4,4 5,3 1,2-1,0 2,1-1,0-2,0-3,0-1,0-3,-1 0,0-1,0 0,1-1,-1 1,-4-1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0:34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1,'2'0,"0"0,0 1,0 0,0-1,0 1,0 0,0 0,0 0,0 0,0 0,0 1,0-1,-1 0,1 1,-1 0,3 3,23 33,-19-26,4 5,0 1,-1 0,-1 0,-1 1,-1 0,0 1,7 33,30 117,-45-169,0-1,0 1,1-1,-1 1,0 0,0-1,0 1,0-1,1 1,-1-1,0 1,1-1,-1 0,0 1,1-1,-1 1,0-1,1 0,-1 1,1-1,-1 0,0 1,1-1,-1 0,1 0,-1 1,1-1,0 0,-1 0,1 0,0 0,14-11,17-41,-23 34,27-34,-15 24,-1-2,-2 0,-1 0,16-43,-14 22,-14 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7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1,'10'1,"-1"1,0 0,0 0,0 1,-1 1,17 7,15 6,16 5,-39-14,2-1,24 6,181 46,84-2,-100-10,-152-39,-22-2,61 2,-72-6,0 0,29 7,11 2,-8-2,59 17,42 8,-102-25,-25-4,48 3,-46-5,-1 1,0 1,37 11,-31-9,1-1,-1-1,1-3,72-3,-36 0,-56 0,1-1,29-7,32-2,9-1,-65 7,0 2,27-1,7 1,72-11,-90 10,60 2,-80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 89,'-1'-2,"-1"1,1-1,-1 1,1-1,-1 1,0 0,0 0,0-1,0 1,0 1,0-1,0 0,0 0,0 1,0-1,0 1,-1 0,1 0,0-1,0 1,0 1,-1-1,1 0,0 0,0 1,0 0,0-1,0 1,-3 1,3 0,-1-1,1 1,0 0,-1 1,1-1,0 0,0 1,0-1,1 1,-1-1,1 1,-1 0,1 0,0 0,0 0,0 0,0 0,1 0,-1 5,-2 50,2 0,8 61,-7-113,2-1,-1 0,0 0,1 0,0 0,0 0,1 0,0 0,-1-1,1 1,1-1,-1 0,1 0,-1 0,1 0,0-1,1 0,-1 0,0 0,1 0,0 0,0-1,0 0,0 0,0 0,8 1,4 1,0 0,0-1,1-1,-1-1,1-1,32-2,-44 1,-1 1,0-1,0 0,0 0,0 0,-1-1,1 0,0 0,-1 0,1-1,-1 1,0-1,1 0,-1 0,-1-1,1 1,0-1,-1 0,6-8,-5 4,0 0,-1-1,0 1,-1-1,1 0,-2 0,1 0,-1 0,-1 0,0-12,0 7,-1-1,0 1,-1 0,-1 0,0 0,-1 0,-9-21,9 27,0 0,0 1,-1-1,0 1,0 0,0 1,-1-1,0 1,0 0,-1 1,0 0,0 0,0 0,-10-4,-43-23,33 17,-52-21,64 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28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1 562,'12'-1,"1"-1,-1 0,1 0,-1-1,0-1,0 0,0-1,-1 0,1 0,-1-2,0 1,-1-1,0-1,0 0,0 0,-1-1,12-15,7-6,32-36,54-74,-90 112,0 1,2 1,1 1,2 2,54-36,-72 51,1-2,-2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0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2,'97'-1,"108"3,-125 9,-47-6,52 3,-52-8,19-1,1 2,0 3,-1 2,62 14,26 6,-91-19,-3-2,1-2,55-5,-26 1,-56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3.9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270 2520,'1'-50,"0"30,0-1,-1 0,-1 1,-1-1,-1 0,-1 1,0 0,-15-38,8 31,2-1,0 0,-4-34,1 8,-21-122,23 114,5 39,2 0,-2-31,6-824,-2 858,-1 0,-9-35,2 12,-10-48,9 47,-5-52,-11-65,16 100,5 38,2 0,-2-32,-2 11,5 37,0-1,0 1,1-1,1 0,-1-14,2 21,-1-1,0 0,1 1,-1-1,1 0,-1 1,1-1,0 1,0-1,0 1,0-1,0 1,0 0,0-1,0 1,1 0,-1 0,0 0,1 0,-1 0,1 0,-1 0,1 1,-1-1,1 0,0 1,-1-1,1 1,0 0,2-1,13 0,-1 1,1 0,0 1,-1 0,1 2,-1 0,0 1,23 8,-18-6,1 0,0-1,44 3,63-9,66 2,-113 10,-47-6,56 2,485-8,-556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8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1,'1'16,"1"1,8 29,-1-1,11 47,-14-68,0 0,-1 1,1 46,-7 479,1-532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5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166 51,'-1'-2,"0"1,1 0,-1-1,0 1,0 0,0 0,0 0,0 0,0 0,0 0,0 0,0 0,0 0,-1 0,1 0,0 1,-1-1,1 1,0-1,-1 1,1-1,-1 1,1 0,-1 0,1-1,-1 1,1 0,-3 1,-45 0,45-1,0 1,0 0,0 0,0 1,0-1,0 1,1-1,-1 1,0 0,1 1,-1-1,1 1,0-1,0 1,0 0,-3 4,4-2,-1 0,1 0,0 1,0-1,1 1,0-1,0 1,0-1,0 1,1 0,0 8,2 11,1 1,1 0,2-1,0 0,1 0,2 0,0-1,18 32,-23-50,0 1,0-1,0 0,1 0,0 0,0-1,0 0,1 0,-1 0,1-1,1 1,-1-2,0 1,1-1,0 1,0-2,0 1,0-1,12 2,-13-3,0-1,0 0,1 0,-1 0,0-1,1 1,-1-2,0 1,0-1,0 0,0 0,0 0,0-1,-1 0,1 0,-1-1,0 1,0-1,0 0,0-1,-1 1,0-1,5-6,8-12,0-1,-1 0,12-28,-23 39,0 0,0 0,-2 0,1-1,-2 0,0 0,0 0,-1-19,-1 27,0 0,0 1,-1-1,1 0,-1 0,-1 1,1-1,-1 1,0-1,0 1,0 0,-1-1,0 1,0 0,0 1,-1-1,1 1,-1-1,0 1,0 0,-1 0,1 1,-7-5,4 3,0 1,0 0,0 0,-1 0,1 1,-1 0,0 0,0 1,0 0,0 0,-8 0,-12 0,-54 3,29 1,33-1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6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1 496,'10'-8,"1"1,-1 0,2 1,-1 0,15-4,-11 3,77-39,-3-4,91-68,-20 27,-146 81,0-1,-1-1,0 0,10-14,-10 11,1 1,23-18,-22 24,-13 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9T01:01:37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1,'1201'0,"-1181"0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0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0,'488'0,"-468"1,-1 1,26 6,39 3,128-12,-193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22.0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1,'-2'145,"5"156,7-226,-5-44,2 53,-8 678,2-742,1-1,6 26,3 39,-12 65,1-131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08T15:09:10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0,'10'6,"-1"-1,1 0,0 0,1-1,-1-1,1 1,-1-2,19 3,100 16,-73-15,0-3,81-5,-31-1,21 3,-109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900-AEDB-49BF-9035-A1346CD9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AB71-5833-4F10-8E46-74AFC83B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CA1E-D63D-4A86-8617-B5D29BF1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7123-720B-44A1-A0D1-6669B4C4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662B-87D8-4C93-8201-54A179DD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CEA4-3094-4034-AAB0-B1334F4D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254F3-5953-46C2-9507-ED7350B1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FC7D-861A-413C-B291-C9E7BF2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9060-7B3C-462B-92E0-542D71AD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E917-DCF9-46A0-9AB9-BF133A9C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E1109-0886-40A4-9F91-14761DD63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27834-858A-4337-BEDE-57D8A5883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A3FB8-C8EB-40F9-B720-7690316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9D07-AEF0-44BC-84AD-F05B1B6D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4B79-7E5D-4B5E-9BE3-1521666C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4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B398-C9ED-43F2-B64C-A9DDB7C0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1AC4-D5F9-4ECB-A4CF-1A726E54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20A3-5A24-430F-86F7-B7B8BBF4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6F49-B6E5-43AB-9F24-3FE1BBFE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90E4-B9CD-4F12-AB29-9FFE360A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EBD-CE57-4E41-A326-8862AB3A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A3AD-A1D0-4C19-8B8C-53A5D378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9072-339C-492A-8980-2F00CFB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AB78-3A53-49F5-9395-EAAE649A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BEA9-4661-4A01-845D-87F1116C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D3C1-4CB3-4AA3-BB4A-4885287B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6347-7183-4F39-9E8E-3C7D9C0D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53CD-CF99-4059-95B4-BE06C892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B5B5-B496-44CE-98FE-9CB1590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D3B91-5013-4AC8-AC90-50E9601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CF89-01D4-4845-9B5A-9650B73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B2A-EFD8-4B2A-8CF7-2A6F57B7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87B7-8C55-42BA-A8B5-E88C16E4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042-899D-405A-BDAA-371BC849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9468-B7B8-4FBC-986A-11075ECDE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9681-913A-49FE-9F29-85CA34FD8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8DBD4-18B4-4841-A6FF-8EAF4209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9F74-36C9-4BA0-9C5A-31F4BDB5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EA796-708B-406B-9261-0AB80A82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D425-64D2-4C5E-920E-8267BDB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B26ED-7B58-4D52-93B9-D9C7BD98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37CDB-B12A-46CD-B95D-37DA0321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78D9-8F47-4CE9-A081-DA0452BA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0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7E404-FD8D-41F4-AC39-EF3D5443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04C4F-2257-4D6E-A47A-AAF303E4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FA06-C43E-405F-8263-3A9977A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5FB9-A5C7-413F-BED1-EDFD7CC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8A7C-05DC-4A25-A13D-8F858289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3CB2-7806-4C8D-AFB8-79C2A847B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966F-5465-40B6-B2F9-6641175C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E9F2-22E2-454A-9CFC-1DC92D00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CDE8-71DF-4389-B384-169272EA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9C7F-1EFA-44E8-ACCA-C471EE5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1FDC0-DBF4-4E21-B99D-78C53D869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74BBE-1EB9-41E7-B6C1-A0496717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799A-6306-4CAE-95AC-09D5593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40DE-7401-447F-B980-A393EA0F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4969-169F-4979-9FF8-45FD7600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5687A-1F94-431E-9F16-E3422962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0E38-C8D5-486D-9CB9-81FFEC1A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DFE4-34A0-4B4F-A1EC-023B3842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0BEF-D6C5-451D-9273-72D7618BC3F2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9A16-49B2-4D82-92F7-E3B41793A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9DAF-DB52-4664-A2FC-D8821443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CFE9-3C10-45DB-856B-00BBF413E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9.xml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14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1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E7D7-BD81-439B-9535-794473849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DeepPlankter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2E6A-0008-4A80-A76C-A4A45891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60165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E06BE9-6F8C-40CE-BBA6-7F3DAECA29CE}"/>
              </a:ext>
            </a:extLst>
          </p:cNvPr>
          <p:cNvCxnSpPr>
            <a:cxnSpLocks/>
          </p:cNvCxnSpPr>
          <p:nvPr/>
        </p:nvCxnSpPr>
        <p:spPr>
          <a:xfrm flipV="1">
            <a:off x="3881210" y="2687828"/>
            <a:ext cx="4447450" cy="1404920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C832D32-308B-4DF5-A16D-6CAB36411713}"/>
              </a:ext>
            </a:extLst>
          </p:cNvPr>
          <p:cNvSpPr/>
          <p:nvPr/>
        </p:nvSpPr>
        <p:spPr>
          <a:xfrm rot="6848213">
            <a:off x="3463716" y="1686124"/>
            <a:ext cx="167640" cy="289560"/>
          </a:xfrm>
          <a:prstGeom prst="triangle">
            <a:avLst>
              <a:gd name="adj" fmla="val 513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B9A20-8C11-49E7-9B4C-3B3C0A4E5D1A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3678707" y="1892229"/>
            <a:ext cx="755181" cy="339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C8E85-B0D2-4A21-A6E7-CA596A9AD8AC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3678707" y="1892229"/>
            <a:ext cx="308313" cy="5967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A99C6-1097-47C9-AC46-EDA3F250FFE0}"/>
              </a:ext>
            </a:extLst>
          </p:cNvPr>
          <p:cNvCxnSpPr>
            <a:cxnSpLocks/>
          </p:cNvCxnSpPr>
          <p:nvPr/>
        </p:nvCxnSpPr>
        <p:spPr>
          <a:xfrm flipH="1">
            <a:off x="3273566" y="1866555"/>
            <a:ext cx="241002" cy="276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DF6735-A76C-4687-9AE3-58D6B3DDBE2D}"/>
              </a:ext>
            </a:extLst>
          </p:cNvPr>
          <p:cNvSpPr txBox="1"/>
          <p:nvPr/>
        </p:nvSpPr>
        <p:spPr>
          <a:xfrm>
            <a:off x="2950010" y="181212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D_cts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49AAE20-B9AB-47A8-94E7-EB20F972480B}"/>
              </a:ext>
            </a:extLst>
          </p:cNvPr>
          <p:cNvSpPr/>
          <p:nvPr/>
        </p:nvSpPr>
        <p:spPr>
          <a:xfrm rot="4277206">
            <a:off x="3501217" y="1677021"/>
            <a:ext cx="360430" cy="331342"/>
          </a:xfrm>
          <a:prstGeom prst="arc">
            <a:avLst>
              <a:gd name="adj1" fmla="val 19865683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36BAD-253C-47B2-9A34-9B2150C2B323}"/>
              </a:ext>
            </a:extLst>
          </p:cNvPr>
          <p:cNvSpPr txBox="1"/>
          <p:nvPr/>
        </p:nvSpPr>
        <p:spPr>
          <a:xfrm rot="21130115">
            <a:off x="3772018" y="1984474"/>
            <a:ext cx="174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dirty="0"/>
              <a:t>α</a:t>
            </a:r>
            <a:endParaRPr lang="en-GB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6827B-2805-41FB-A53A-1A383EA54078}"/>
              </a:ext>
            </a:extLst>
          </p:cNvPr>
          <p:cNvSpPr txBox="1"/>
          <p:nvPr/>
        </p:nvSpPr>
        <p:spPr>
          <a:xfrm>
            <a:off x="3447437" y="41100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[Primary]</a:t>
            </a:r>
          </a:p>
          <a:p>
            <a:r>
              <a:rPr lang="en-GB" sz="900" dirty="0"/>
              <a:t>Base Waypoint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326D-C340-4D51-B63D-91270764F1F3}"/>
              </a:ext>
            </a:extLst>
          </p:cNvPr>
          <p:cNvSpPr txBox="1"/>
          <p:nvPr/>
        </p:nvSpPr>
        <p:spPr>
          <a:xfrm>
            <a:off x="8004807" y="226640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[Primary]</a:t>
            </a:r>
          </a:p>
          <a:p>
            <a:r>
              <a:rPr lang="en-GB" sz="900" dirty="0"/>
              <a:t>Target Waypoint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F6D607-2013-424D-AA3A-1B864022CA94}"/>
              </a:ext>
            </a:extLst>
          </p:cNvPr>
          <p:cNvSpPr txBox="1"/>
          <p:nvPr/>
        </p:nvSpPr>
        <p:spPr>
          <a:xfrm>
            <a:off x="4263445" y="1938621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Boat heading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EFB0F0-B61F-4B52-8ADC-7BCFD156C98A}"/>
              </a:ext>
            </a:extLst>
          </p:cNvPr>
          <p:cNvSpPr txBox="1"/>
          <p:nvPr/>
        </p:nvSpPr>
        <p:spPr>
          <a:xfrm>
            <a:off x="3914271" y="2408871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Target heading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5D329-D110-4B3E-828C-037220330754}"/>
              </a:ext>
            </a:extLst>
          </p:cNvPr>
          <p:cNvCxnSpPr>
            <a:cxnSpLocks/>
          </p:cNvCxnSpPr>
          <p:nvPr/>
        </p:nvCxnSpPr>
        <p:spPr>
          <a:xfrm>
            <a:off x="3213862" y="2083829"/>
            <a:ext cx="1739138" cy="1665552"/>
          </a:xfrm>
          <a:prstGeom prst="line">
            <a:avLst/>
          </a:prstGeom>
          <a:ln w="12700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BE9C8-68BC-4EB8-B55A-A1BCC15C8437}"/>
              </a:ext>
            </a:extLst>
          </p:cNvPr>
          <p:cNvCxnSpPr>
            <a:cxnSpLocks/>
          </p:cNvCxnSpPr>
          <p:nvPr/>
        </p:nvCxnSpPr>
        <p:spPr>
          <a:xfrm flipV="1">
            <a:off x="3639238" y="2205475"/>
            <a:ext cx="4425262" cy="141237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06BFBC-E5C9-471D-9796-EC28C0F5EC5D}"/>
              </a:ext>
            </a:extLst>
          </p:cNvPr>
          <p:cNvCxnSpPr>
            <a:cxnSpLocks/>
          </p:cNvCxnSpPr>
          <p:nvPr/>
        </p:nvCxnSpPr>
        <p:spPr>
          <a:xfrm flipV="1">
            <a:off x="4056297" y="3188404"/>
            <a:ext cx="4425262" cy="141237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3673DE-DDBF-49D4-8124-0D912415C199}"/>
              </a:ext>
            </a:extLst>
          </p:cNvPr>
          <p:cNvCxnSpPr>
            <a:cxnSpLocks/>
          </p:cNvCxnSpPr>
          <p:nvPr/>
        </p:nvCxnSpPr>
        <p:spPr>
          <a:xfrm>
            <a:off x="6340819" y="2746561"/>
            <a:ext cx="323850" cy="10028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E5FA16-AD02-4CEB-8632-B036BC8170D2}"/>
              </a:ext>
            </a:extLst>
          </p:cNvPr>
          <p:cNvSpPr txBox="1"/>
          <p:nvPr/>
        </p:nvSpPr>
        <p:spPr>
          <a:xfrm rot="21293122">
            <a:off x="6549765" y="3280107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Track width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52DD8-6352-4CD6-A62B-652F9F348BC3}"/>
              </a:ext>
            </a:extLst>
          </p:cNvPr>
          <p:cNvSpPr txBox="1"/>
          <p:nvPr/>
        </p:nvSpPr>
        <p:spPr>
          <a:xfrm rot="21420144">
            <a:off x="4460813" y="3417649"/>
            <a:ext cx="1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dirty="0"/>
              <a:t> β</a:t>
            </a:r>
            <a:endParaRPr lang="en-GB" sz="900" dirty="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D90036F-BE21-496F-811E-5C2EF66BACE8}"/>
              </a:ext>
            </a:extLst>
          </p:cNvPr>
          <p:cNvSpPr/>
          <p:nvPr/>
        </p:nvSpPr>
        <p:spPr>
          <a:xfrm rot="12680207">
            <a:off x="4760773" y="3543385"/>
            <a:ext cx="360430" cy="331342"/>
          </a:xfrm>
          <a:prstGeom prst="arc">
            <a:avLst>
              <a:gd name="adj1" fmla="val 18243216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911CCE-4C39-4C21-A75C-8D36D4358597}"/>
              </a:ext>
            </a:extLst>
          </p:cNvPr>
          <p:cNvSpPr txBox="1"/>
          <p:nvPr/>
        </p:nvSpPr>
        <p:spPr>
          <a:xfrm>
            <a:off x="2985787" y="3469201"/>
            <a:ext cx="160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dirty="0"/>
              <a:t>β</a:t>
            </a:r>
            <a:r>
              <a:rPr lang="en-GB" sz="900" dirty="0"/>
              <a:t> is limited by the maximum off track angle (&lt;90deg).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1007FD-A8AD-4BA8-B5CD-C7881EC77A7F}"/>
              </a:ext>
            </a:extLst>
          </p:cNvPr>
          <p:cNvSpPr txBox="1"/>
          <p:nvPr/>
        </p:nvSpPr>
        <p:spPr>
          <a:xfrm>
            <a:off x="2403996" y="20972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[Secondary]</a:t>
            </a:r>
          </a:p>
          <a:p>
            <a:r>
              <a:rPr lang="en-GB" sz="900" dirty="0"/>
              <a:t>Base Waypoint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58D9A7-7E74-4FE7-B113-59C9E464D073}"/>
              </a:ext>
            </a:extLst>
          </p:cNvPr>
          <p:cNvSpPr txBox="1"/>
          <p:nvPr/>
        </p:nvSpPr>
        <p:spPr>
          <a:xfrm>
            <a:off x="4819604" y="375631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[Secondary]</a:t>
            </a:r>
          </a:p>
          <a:p>
            <a:r>
              <a:rPr lang="en-GB" sz="900" dirty="0"/>
              <a:t>Target Waypoint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A7BCE8-C865-490A-AB86-8AC7C3AE0414}"/>
              </a:ext>
            </a:extLst>
          </p:cNvPr>
          <p:cNvSpPr txBox="1"/>
          <p:nvPr/>
        </p:nvSpPr>
        <p:spPr>
          <a:xfrm>
            <a:off x="3601267" y="1519551"/>
            <a:ext cx="3018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The boat follow the secondary track to get back to primary </a:t>
            </a:r>
          </a:p>
        </p:txBody>
      </p:sp>
    </p:spTree>
    <p:extLst>
      <p:ext uri="{BB962C8B-B14F-4D97-AF65-F5344CB8AC3E}">
        <p14:creationId xmlns:p14="http://schemas.microsoft.com/office/powerpoint/2010/main" val="305203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0A8B9F-56E9-441D-B27F-CD72EB348AF0}"/>
              </a:ext>
            </a:extLst>
          </p:cNvPr>
          <p:cNvSpPr/>
          <p:nvPr/>
        </p:nvSpPr>
        <p:spPr>
          <a:xfrm>
            <a:off x="1714058" y="2590401"/>
            <a:ext cx="6759382" cy="2451512"/>
          </a:xfrm>
          <a:custGeom>
            <a:avLst/>
            <a:gdLst>
              <a:gd name="connsiteX0" fmla="*/ 442 w 6759382"/>
              <a:gd name="connsiteY0" fmla="*/ 2233059 h 2451512"/>
              <a:gd name="connsiteX1" fmla="*/ 38542 w 6759382"/>
              <a:gd name="connsiteY1" fmla="*/ 2187339 h 2451512"/>
              <a:gd name="connsiteX2" fmla="*/ 244282 w 6759382"/>
              <a:gd name="connsiteY2" fmla="*/ 1509159 h 2451512"/>
              <a:gd name="connsiteX3" fmla="*/ 1547302 w 6759382"/>
              <a:gd name="connsiteY3" fmla="*/ 2446419 h 2451512"/>
              <a:gd name="connsiteX4" fmla="*/ 1852102 w 6759382"/>
              <a:gd name="connsiteY4" fmla="*/ 1006239 h 2451512"/>
              <a:gd name="connsiteX5" fmla="*/ 3208462 w 6759382"/>
              <a:gd name="connsiteY5" fmla="*/ 1867299 h 2451512"/>
              <a:gd name="connsiteX6" fmla="*/ 3360862 w 6759382"/>
              <a:gd name="connsiteY6" fmla="*/ 510939 h 2451512"/>
              <a:gd name="connsiteX7" fmla="*/ 4778182 w 6759382"/>
              <a:gd name="connsiteY7" fmla="*/ 1303419 h 2451512"/>
              <a:gd name="connsiteX8" fmla="*/ 4900102 w 6759382"/>
              <a:gd name="connsiteY8" fmla="*/ 8019 h 2451512"/>
              <a:gd name="connsiteX9" fmla="*/ 6225982 w 6759382"/>
              <a:gd name="connsiteY9" fmla="*/ 724299 h 2451512"/>
              <a:gd name="connsiteX10" fmla="*/ 6439342 w 6759382"/>
              <a:gd name="connsiteY10" fmla="*/ 46119 h 2451512"/>
              <a:gd name="connsiteX11" fmla="*/ 6706042 w 6759382"/>
              <a:gd name="connsiteY11" fmla="*/ 68979 h 2451512"/>
              <a:gd name="connsiteX12" fmla="*/ 6759382 w 6759382"/>
              <a:gd name="connsiteY12" fmla="*/ 38499 h 245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59382" h="2451512">
                <a:moveTo>
                  <a:pt x="442" y="2233059"/>
                </a:moveTo>
                <a:cubicBezTo>
                  <a:pt x="-828" y="2270524"/>
                  <a:pt x="-2098" y="2307989"/>
                  <a:pt x="38542" y="2187339"/>
                </a:cubicBezTo>
                <a:cubicBezTo>
                  <a:pt x="79182" y="2066689"/>
                  <a:pt x="-7178" y="1465979"/>
                  <a:pt x="244282" y="1509159"/>
                </a:cubicBezTo>
                <a:cubicBezTo>
                  <a:pt x="495742" y="1552339"/>
                  <a:pt x="1279332" y="2530239"/>
                  <a:pt x="1547302" y="2446419"/>
                </a:cubicBezTo>
                <a:cubicBezTo>
                  <a:pt x="1815272" y="2362599"/>
                  <a:pt x="1575242" y="1102759"/>
                  <a:pt x="1852102" y="1006239"/>
                </a:cubicBezTo>
                <a:cubicBezTo>
                  <a:pt x="2128962" y="909719"/>
                  <a:pt x="2957002" y="1949849"/>
                  <a:pt x="3208462" y="1867299"/>
                </a:cubicBezTo>
                <a:cubicBezTo>
                  <a:pt x="3459922" y="1784749"/>
                  <a:pt x="3099242" y="604919"/>
                  <a:pt x="3360862" y="510939"/>
                </a:cubicBezTo>
                <a:cubicBezTo>
                  <a:pt x="3622482" y="416959"/>
                  <a:pt x="4521642" y="1387239"/>
                  <a:pt x="4778182" y="1303419"/>
                </a:cubicBezTo>
                <a:cubicBezTo>
                  <a:pt x="5034722" y="1219599"/>
                  <a:pt x="4658802" y="104539"/>
                  <a:pt x="4900102" y="8019"/>
                </a:cubicBezTo>
                <a:cubicBezTo>
                  <a:pt x="5141402" y="-88501"/>
                  <a:pt x="5969442" y="717949"/>
                  <a:pt x="6225982" y="724299"/>
                </a:cubicBezTo>
                <a:cubicBezTo>
                  <a:pt x="6482522" y="730649"/>
                  <a:pt x="6359332" y="155339"/>
                  <a:pt x="6439342" y="46119"/>
                </a:cubicBezTo>
                <a:cubicBezTo>
                  <a:pt x="6519352" y="-63101"/>
                  <a:pt x="6652702" y="70249"/>
                  <a:pt x="6706042" y="68979"/>
                </a:cubicBezTo>
                <a:cubicBezTo>
                  <a:pt x="6759382" y="67709"/>
                  <a:pt x="6759382" y="53104"/>
                  <a:pt x="6759382" y="38499"/>
                </a:cubicBezTo>
              </a:path>
            </a:pathLst>
          </a:custGeom>
          <a:noFill/>
          <a:ln>
            <a:solidFill>
              <a:srgbClr val="BC02A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7A839-2A70-4A3E-BC7D-851B0F34C88A}"/>
              </a:ext>
            </a:extLst>
          </p:cNvPr>
          <p:cNvGrpSpPr/>
          <p:nvPr/>
        </p:nvGrpSpPr>
        <p:grpSpPr>
          <a:xfrm rot="1237884">
            <a:off x="5121595" y="2821111"/>
            <a:ext cx="1348119" cy="1383216"/>
            <a:chOff x="3873051" y="1891140"/>
            <a:chExt cx="1348119" cy="1383216"/>
          </a:xfrm>
        </p:grpSpPr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C4696E4A-61F8-479D-86CB-76383C1FF2A4}"/>
                </a:ext>
              </a:extLst>
            </p:cNvPr>
            <p:cNvSpPr/>
            <p:nvPr/>
          </p:nvSpPr>
          <p:spPr>
            <a:xfrm>
              <a:off x="3900515" y="1891140"/>
              <a:ext cx="1320655" cy="1356393"/>
            </a:xfrm>
            <a:prstGeom prst="pie">
              <a:avLst>
                <a:gd name="adj1" fmla="val 17247151"/>
                <a:gd name="adj2" fmla="val 433779"/>
              </a:avLst>
            </a:prstGeom>
            <a:pattFill prst="pct50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7" name="Partial Circle 36">
              <a:extLst>
                <a:ext uri="{FF2B5EF4-FFF2-40B4-BE49-F238E27FC236}">
                  <a16:creationId xmlns:a16="http://schemas.microsoft.com/office/drawing/2014/main" id="{BF971A07-3E1C-49F4-A646-4F9D8174EC28}"/>
                </a:ext>
              </a:extLst>
            </p:cNvPr>
            <p:cNvSpPr/>
            <p:nvPr/>
          </p:nvSpPr>
          <p:spPr>
            <a:xfrm>
              <a:off x="3873051" y="1917963"/>
              <a:ext cx="1320655" cy="1356393"/>
            </a:xfrm>
            <a:prstGeom prst="pie">
              <a:avLst>
                <a:gd name="adj1" fmla="val 6780024"/>
                <a:gd name="adj2" fmla="val 11350419"/>
              </a:avLst>
            </a:prstGeom>
            <a:pattFill prst="pct50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E06BE9-6F8C-40CE-BBA6-7F3DAECA29CE}"/>
              </a:ext>
            </a:extLst>
          </p:cNvPr>
          <p:cNvCxnSpPr>
            <a:cxnSpLocks/>
          </p:cNvCxnSpPr>
          <p:nvPr/>
        </p:nvCxnSpPr>
        <p:spPr>
          <a:xfrm flipV="1">
            <a:off x="1724025" y="2619562"/>
            <a:ext cx="6829425" cy="2214376"/>
          </a:xfrm>
          <a:prstGeom prst="line">
            <a:avLst/>
          </a:prstGeom>
          <a:ln w="12700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2E28C62-FA20-4EBB-B16A-7C1950BC909D}"/>
              </a:ext>
            </a:extLst>
          </p:cNvPr>
          <p:cNvGrpSpPr/>
          <p:nvPr/>
        </p:nvGrpSpPr>
        <p:grpSpPr>
          <a:xfrm>
            <a:off x="5647216" y="3429000"/>
            <a:ext cx="661244" cy="323628"/>
            <a:chOff x="3402756" y="1747084"/>
            <a:chExt cx="661244" cy="323628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C832D32-308B-4DF5-A16D-6CAB36411713}"/>
                </a:ext>
              </a:extLst>
            </p:cNvPr>
            <p:cNvSpPr/>
            <p:nvPr/>
          </p:nvSpPr>
          <p:spPr>
            <a:xfrm rot="6848213">
              <a:off x="3463716" y="1686124"/>
              <a:ext cx="167640" cy="289560"/>
            </a:xfrm>
            <a:prstGeom prst="triangle">
              <a:avLst>
                <a:gd name="adj" fmla="val 5138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DB9A20-8C11-49E7-9B4C-3B3C0A4E5D1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>
              <a:off x="3678707" y="1892229"/>
              <a:ext cx="385293" cy="1784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26827B-2805-41FB-A53A-1A383EA54078}"/>
              </a:ext>
            </a:extLst>
          </p:cNvPr>
          <p:cNvSpPr txBox="1"/>
          <p:nvPr/>
        </p:nvSpPr>
        <p:spPr>
          <a:xfrm>
            <a:off x="1075242" y="4992365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Base Waypoint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326D-C340-4D51-B63D-91270764F1F3}"/>
              </a:ext>
            </a:extLst>
          </p:cNvPr>
          <p:cNvSpPr txBox="1"/>
          <p:nvPr/>
        </p:nvSpPr>
        <p:spPr>
          <a:xfrm>
            <a:off x="8125344" y="2222629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Target Waypoint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F6D607-2013-424D-AA3A-1B864022CA94}"/>
              </a:ext>
            </a:extLst>
          </p:cNvPr>
          <p:cNvSpPr txBox="1"/>
          <p:nvPr/>
        </p:nvSpPr>
        <p:spPr>
          <a:xfrm rot="20780970">
            <a:off x="7412761" y="3895301"/>
            <a:ext cx="976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Wind </a:t>
            </a:r>
            <a:r>
              <a:rPr lang="en-US" altLang="zh-CN" sz="1000" dirty="0"/>
              <a:t>direction</a:t>
            </a:r>
            <a:endParaRPr lang="en-GB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BE9C8-68BC-4EB8-B55A-A1BCC15C8437}"/>
              </a:ext>
            </a:extLst>
          </p:cNvPr>
          <p:cNvCxnSpPr>
            <a:cxnSpLocks/>
          </p:cNvCxnSpPr>
          <p:nvPr/>
        </p:nvCxnSpPr>
        <p:spPr>
          <a:xfrm flipV="1">
            <a:off x="1519435" y="2393988"/>
            <a:ext cx="5996902" cy="1908059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06BFBC-E5C9-471D-9796-EC28C0F5EC5D}"/>
              </a:ext>
            </a:extLst>
          </p:cNvPr>
          <p:cNvCxnSpPr>
            <a:cxnSpLocks/>
          </p:cNvCxnSpPr>
          <p:nvPr/>
        </p:nvCxnSpPr>
        <p:spPr>
          <a:xfrm flipV="1">
            <a:off x="1885950" y="3428504"/>
            <a:ext cx="5933151" cy="1953122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638927-E058-4353-9FB5-C84EEED7C09F}"/>
              </a:ext>
            </a:extLst>
          </p:cNvPr>
          <p:cNvCxnSpPr>
            <a:cxnSpLocks/>
          </p:cNvCxnSpPr>
          <p:nvPr/>
        </p:nvCxnSpPr>
        <p:spPr>
          <a:xfrm flipH="1">
            <a:off x="7251488" y="3818534"/>
            <a:ext cx="436741" cy="116574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693707-F009-4863-A47A-71A2970A4BEC}"/>
              </a:ext>
            </a:extLst>
          </p:cNvPr>
          <p:cNvGrpSpPr/>
          <p:nvPr/>
        </p:nvGrpSpPr>
        <p:grpSpPr>
          <a:xfrm>
            <a:off x="6842995" y="4495364"/>
            <a:ext cx="1919401" cy="824502"/>
            <a:chOff x="4458418" y="5002486"/>
            <a:chExt cx="1919401" cy="824502"/>
          </a:xfrm>
        </p:grpSpPr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2469C6A7-99D9-4923-BEA8-4333439B4985}"/>
                </a:ext>
              </a:extLst>
            </p:cNvPr>
            <p:cNvSpPr/>
            <p:nvPr/>
          </p:nvSpPr>
          <p:spPr>
            <a:xfrm>
              <a:off x="4458418" y="5002486"/>
              <a:ext cx="741357" cy="824502"/>
            </a:xfrm>
            <a:prstGeom prst="pie">
              <a:avLst>
                <a:gd name="adj1" fmla="val 17967055"/>
                <a:gd name="adj2" fmla="val 1004311"/>
              </a:avLst>
            </a:prstGeom>
            <a:pattFill prst="pct50">
              <a:fgClr>
                <a:schemeClr val="accent2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6B052D-EF73-4A0E-99F0-F070050D070A}"/>
                </a:ext>
              </a:extLst>
            </p:cNvPr>
            <p:cNvSpPr txBox="1"/>
            <p:nvPr/>
          </p:nvSpPr>
          <p:spPr>
            <a:xfrm>
              <a:off x="5238129" y="5035075"/>
              <a:ext cx="11396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Dead zone because of wind direction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B30504-D363-4D29-AA79-D5975FA15A01}"/>
              </a:ext>
            </a:extLst>
          </p:cNvPr>
          <p:cNvCxnSpPr>
            <a:cxnSpLocks/>
          </p:cNvCxnSpPr>
          <p:nvPr/>
        </p:nvCxnSpPr>
        <p:spPr>
          <a:xfrm>
            <a:off x="2803237" y="3935108"/>
            <a:ext cx="323850" cy="10028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4623E28-9A2B-4FB9-86DE-2B7400E638EF}"/>
              </a:ext>
            </a:extLst>
          </p:cNvPr>
          <p:cNvSpPr txBox="1"/>
          <p:nvPr/>
        </p:nvSpPr>
        <p:spPr>
          <a:xfrm>
            <a:off x="3012183" y="4468654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Track width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9EB4DE-15A1-4AB4-9727-21DDB07ED5C3}"/>
              </a:ext>
            </a:extLst>
          </p:cNvPr>
          <p:cNvCxnSpPr>
            <a:cxnSpLocks/>
          </p:cNvCxnSpPr>
          <p:nvPr/>
        </p:nvCxnSpPr>
        <p:spPr>
          <a:xfrm>
            <a:off x="7516337" y="2393988"/>
            <a:ext cx="1037113" cy="2255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01F0A4-0812-4DC0-883A-E78976F644D0}"/>
              </a:ext>
            </a:extLst>
          </p:cNvPr>
          <p:cNvCxnSpPr>
            <a:cxnSpLocks/>
          </p:cNvCxnSpPr>
          <p:nvPr/>
        </p:nvCxnSpPr>
        <p:spPr>
          <a:xfrm flipV="1">
            <a:off x="7819101" y="2619563"/>
            <a:ext cx="744316" cy="809437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07A954-09BA-4B2D-A66B-7A36B947A472}"/>
              </a:ext>
            </a:extLst>
          </p:cNvPr>
          <p:cNvSpPr txBox="1"/>
          <p:nvPr/>
        </p:nvSpPr>
        <p:spPr>
          <a:xfrm>
            <a:off x="8317599" y="2942553"/>
            <a:ext cx="1417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Path shrinking angle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AA4E8A60-5024-4B29-A912-46E0A2FA4805}"/>
              </a:ext>
            </a:extLst>
          </p:cNvPr>
          <p:cNvSpPr/>
          <p:nvPr/>
        </p:nvSpPr>
        <p:spPr>
          <a:xfrm rot="12709950">
            <a:off x="8333231" y="2510025"/>
            <a:ext cx="360430" cy="331342"/>
          </a:xfrm>
          <a:prstGeom prst="arc">
            <a:avLst>
              <a:gd name="adj1" fmla="val 16950330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1766-DBAE-4CCB-9B3B-99DC5AB66C68}"/>
              </a:ext>
            </a:extLst>
          </p:cNvPr>
          <p:cNvSpPr txBox="1"/>
          <p:nvPr/>
        </p:nvSpPr>
        <p:spPr>
          <a:xfrm>
            <a:off x="3012183" y="322844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Out of track</a:t>
            </a:r>
          </a:p>
          <a:p>
            <a:r>
              <a:rPr lang="en-GB" sz="1000" dirty="0"/>
              <a:t>turning</a:t>
            </a:r>
          </a:p>
        </p:txBody>
      </p:sp>
    </p:spTree>
    <p:extLst>
      <p:ext uri="{BB962C8B-B14F-4D97-AF65-F5344CB8AC3E}">
        <p14:creationId xmlns:p14="http://schemas.microsoft.com/office/powerpoint/2010/main" val="40590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78084-613D-4DFF-B9C0-402BF9B29B18}"/>
              </a:ext>
            </a:extLst>
          </p:cNvPr>
          <p:cNvSpPr/>
          <p:nvPr/>
        </p:nvSpPr>
        <p:spPr>
          <a:xfrm>
            <a:off x="4343398" y="2798627"/>
            <a:ext cx="3244837" cy="1423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8CA01-AAAD-4B85-B764-D25C01917F5E}"/>
              </a:ext>
            </a:extLst>
          </p:cNvPr>
          <p:cNvSpPr/>
          <p:nvPr/>
        </p:nvSpPr>
        <p:spPr>
          <a:xfrm>
            <a:off x="8341440" y="3861155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ESC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40BC2-4CC0-4C67-94DD-202D9DB9299A}"/>
              </a:ext>
            </a:extLst>
          </p:cNvPr>
          <p:cNvSpPr/>
          <p:nvPr/>
        </p:nvSpPr>
        <p:spPr>
          <a:xfrm>
            <a:off x="9735899" y="3876899"/>
            <a:ext cx="986202" cy="348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Motor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BEA2C-CBE2-4E4E-91A3-990381CD5679}"/>
              </a:ext>
            </a:extLst>
          </p:cNvPr>
          <p:cNvSpPr/>
          <p:nvPr/>
        </p:nvSpPr>
        <p:spPr>
          <a:xfrm>
            <a:off x="8341440" y="2956808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903F8-F859-4294-ABAB-EE5254F1DF98}"/>
              </a:ext>
            </a:extLst>
          </p:cNvPr>
          <p:cNvSpPr/>
          <p:nvPr/>
        </p:nvSpPr>
        <p:spPr>
          <a:xfrm>
            <a:off x="9735899" y="2944171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79258-8D8D-4E57-B448-F3E7ED604C7D}"/>
              </a:ext>
            </a:extLst>
          </p:cNvPr>
          <p:cNvSpPr/>
          <p:nvPr/>
        </p:nvSpPr>
        <p:spPr>
          <a:xfrm>
            <a:off x="1048662" y="2145558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E5F58-FD8C-43D5-AE22-AF6A7973D944}"/>
              </a:ext>
            </a:extLst>
          </p:cNvPr>
          <p:cNvSpPr/>
          <p:nvPr/>
        </p:nvSpPr>
        <p:spPr>
          <a:xfrm>
            <a:off x="1300982" y="2783606"/>
            <a:ext cx="643943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729D31-7607-40BC-B63A-809D3AB5DCA1}"/>
              </a:ext>
            </a:extLst>
          </p:cNvPr>
          <p:cNvSpPr/>
          <p:nvPr/>
        </p:nvSpPr>
        <p:spPr>
          <a:xfrm>
            <a:off x="2312034" y="2145557"/>
            <a:ext cx="1156612" cy="316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Solar panels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EE79C-C224-4CDC-84C8-DC77E315CCD4}"/>
              </a:ext>
            </a:extLst>
          </p:cNvPr>
          <p:cNvSpPr/>
          <p:nvPr/>
        </p:nvSpPr>
        <p:spPr>
          <a:xfrm>
            <a:off x="2568369" y="2806210"/>
            <a:ext cx="643942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MPPT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3302C-93B6-43C0-88DE-F716AE3535FF}"/>
              </a:ext>
            </a:extLst>
          </p:cNvPr>
          <p:cNvSpPr/>
          <p:nvPr/>
        </p:nvSpPr>
        <p:spPr>
          <a:xfrm>
            <a:off x="1048662" y="3300727"/>
            <a:ext cx="1025525" cy="3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F6DF7-23D7-4D1D-B949-60C4F587761C}"/>
              </a:ext>
            </a:extLst>
          </p:cNvPr>
          <p:cNvSpPr/>
          <p:nvPr/>
        </p:nvSpPr>
        <p:spPr>
          <a:xfrm>
            <a:off x="2323365" y="3300729"/>
            <a:ext cx="1145281" cy="320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Battery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EC37E-C68E-40F1-B7BF-2B5C70E3853E}"/>
              </a:ext>
            </a:extLst>
          </p:cNvPr>
          <p:cNvSpPr/>
          <p:nvPr/>
        </p:nvSpPr>
        <p:spPr>
          <a:xfrm>
            <a:off x="4343398" y="1570461"/>
            <a:ext cx="1327152" cy="334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GPS/</a:t>
            </a:r>
            <a:r>
              <a:rPr lang="en-GB" sz="1400" dirty="0" err="1"/>
              <a:t>eCompass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576A0-0DB4-453E-B0B6-799205A47E46}"/>
              </a:ext>
            </a:extLst>
          </p:cNvPr>
          <p:cNvSpPr/>
          <p:nvPr/>
        </p:nvSpPr>
        <p:spPr>
          <a:xfrm>
            <a:off x="4726752" y="727437"/>
            <a:ext cx="759802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Iridium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0171C-1B38-4DAA-A528-4C953C64E3F9}"/>
              </a:ext>
            </a:extLst>
          </p:cNvPr>
          <p:cNvSpPr/>
          <p:nvPr/>
        </p:nvSpPr>
        <p:spPr>
          <a:xfrm>
            <a:off x="8459827" y="1570461"/>
            <a:ext cx="1673226" cy="430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Camara Mod</a:t>
            </a:r>
            <a:r>
              <a:rPr lang="en-US" altLang="zh-CN" sz="1400" dirty="0"/>
              <a:t>ule</a:t>
            </a:r>
            <a:endParaRPr lang="en-GB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01153-AB29-4284-BA4F-354F76736917}"/>
              </a:ext>
            </a:extLst>
          </p:cNvPr>
          <p:cNvSpPr/>
          <p:nvPr/>
        </p:nvSpPr>
        <p:spPr>
          <a:xfrm>
            <a:off x="5742233" y="727438"/>
            <a:ext cx="690317" cy="322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LoRa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81AFC7-CD37-411A-BAF7-39EE22BE27B4}"/>
              </a:ext>
            </a:extLst>
          </p:cNvPr>
          <p:cNvSpPr/>
          <p:nvPr/>
        </p:nvSpPr>
        <p:spPr>
          <a:xfrm>
            <a:off x="6631354" y="727440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4G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E3863-18D8-4A5C-BFD1-07B821CB6442}"/>
              </a:ext>
            </a:extLst>
          </p:cNvPr>
          <p:cNvSpPr/>
          <p:nvPr/>
        </p:nvSpPr>
        <p:spPr>
          <a:xfrm>
            <a:off x="6175378" y="1562880"/>
            <a:ext cx="1412871" cy="34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Weather Station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B633CF-4AA8-494C-8CD7-8A5D14C5562A}"/>
              </a:ext>
            </a:extLst>
          </p:cNvPr>
          <p:cNvSpPr/>
          <p:nvPr/>
        </p:nvSpPr>
        <p:spPr>
          <a:xfrm>
            <a:off x="5047123" y="4742773"/>
            <a:ext cx="1252078" cy="3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Water Station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A2B462-16ED-4956-A879-4506EC21F555}"/>
              </a:ext>
            </a:extLst>
          </p:cNvPr>
          <p:cNvCxnSpPr>
            <a:cxnSpLocks/>
          </p:cNvCxnSpPr>
          <p:nvPr/>
        </p:nvCxnSpPr>
        <p:spPr>
          <a:xfrm>
            <a:off x="693420" y="2658811"/>
            <a:ext cx="107061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2E40A-D0C6-4E56-AAB6-EBC9EB7D8BBD}"/>
              </a:ext>
            </a:extLst>
          </p:cNvPr>
          <p:cNvSpPr/>
          <p:nvPr/>
        </p:nvSpPr>
        <p:spPr>
          <a:xfrm>
            <a:off x="40504" y="2458256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Deck</a:t>
            </a:r>
          </a:p>
          <a:p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47C31F-D397-461D-A832-F4D44B88DD14}"/>
              </a:ext>
            </a:extLst>
          </p:cNvPr>
          <p:cNvCxnSpPr>
            <a:cxnSpLocks/>
          </p:cNvCxnSpPr>
          <p:nvPr/>
        </p:nvCxnSpPr>
        <p:spPr>
          <a:xfrm>
            <a:off x="693420" y="4476181"/>
            <a:ext cx="1078992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869545-05CB-4406-88DB-6BF8870882A4}"/>
              </a:ext>
            </a:extLst>
          </p:cNvPr>
          <p:cNvSpPr/>
          <p:nvPr/>
        </p:nvSpPr>
        <p:spPr>
          <a:xfrm>
            <a:off x="0" y="4282174"/>
            <a:ext cx="1392873" cy="430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Bottom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274278-E608-417F-A56F-AF80D42071FD}"/>
              </a:ext>
            </a:extLst>
          </p:cNvPr>
          <p:cNvSpPr txBox="1"/>
          <p:nvPr/>
        </p:nvSpPr>
        <p:spPr>
          <a:xfrm>
            <a:off x="52070" y="3325954"/>
            <a:ext cx="63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Hull</a:t>
            </a:r>
            <a:r>
              <a:rPr lang="en-GB" dirty="0"/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ABFA8-D9E8-492F-A49D-2E2C08DE7645}"/>
              </a:ext>
            </a:extLst>
          </p:cNvPr>
          <p:cNvCxnSpPr>
            <a:cxnSpLocks/>
          </p:cNvCxnSpPr>
          <p:nvPr/>
        </p:nvCxnSpPr>
        <p:spPr>
          <a:xfrm flipV="1">
            <a:off x="9471700" y="2658811"/>
            <a:ext cx="0" cy="182391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B58592-434A-4D04-91D3-689BAB5777DF}"/>
              </a:ext>
            </a:extLst>
          </p:cNvPr>
          <p:cNvSpPr/>
          <p:nvPr/>
        </p:nvSpPr>
        <p:spPr>
          <a:xfrm>
            <a:off x="7355711" y="725153"/>
            <a:ext cx="465048" cy="322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R/C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454ABD-EE1C-4CF0-85DF-2F7A7B383FDC}"/>
              </a:ext>
            </a:extLst>
          </p:cNvPr>
          <p:cNvSpPr/>
          <p:nvPr/>
        </p:nvSpPr>
        <p:spPr>
          <a:xfrm>
            <a:off x="8338322" y="3303076"/>
            <a:ext cx="762000" cy="342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467E48-94C4-49B5-88C1-5AADCBA46802}"/>
              </a:ext>
            </a:extLst>
          </p:cNvPr>
          <p:cNvSpPr/>
          <p:nvPr/>
        </p:nvSpPr>
        <p:spPr>
          <a:xfrm>
            <a:off x="9735899" y="3293440"/>
            <a:ext cx="986202" cy="34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Rudder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14:cNvPr>
              <p14:cNvContentPartPr/>
              <p14:nvPr/>
            </p14:nvContentPartPr>
            <p14:xfrm>
              <a:off x="12924960" y="1847295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72B884-C896-49BF-8D5D-E4348BA62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6320" y="18386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3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94738-5A8C-47FC-A98E-A659E45C164F}"/>
              </a:ext>
            </a:extLst>
          </p:cNvPr>
          <p:cNvSpPr/>
          <p:nvPr/>
        </p:nvSpPr>
        <p:spPr>
          <a:xfrm>
            <a:off x="1803596" y="550398"/>
            <a:ext cx="8431822" cy="5284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D76FC3-1315-4868-950E-503C7FF977CE}"/>
              </a:ext>
            </a:extLst>
          </p:cNvPr>
          <p:cNvSpPr/>
          <p:nvPr/>
        </p:nvSpPr>
        <p:spPr>
          <a:xfrm>
            <a:off x="4937760" y="1846617"/>
            <a:ext cx="1714500" cy="3394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MCU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4BEF2-0147-4265-9F6B-E4021CBC9AC1}"/>
              </a:ext>
            </a:extLst>
          </p:cNvPr>
          <p:cNvSpPr/>
          <p:nvPr/>
        </p:nvSpPr>
        <p:spPr>
          <a:xfrm>
            <a:off x="3266128" y="938487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UART x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C6047-47F5-4BDF-B6F6-ABD578341C9F}"/>
              </a:ext>
            </a:extLst>
          </p:cNvPr>
          <p:cNvSpPr/>
          <p:nvPr/>
        </p:nvSpPr>
        <p:spPr>
          <a:xfrm>
            <a:off x="2152550" y="2209800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9A431-1FA6-4F9D-9C2C-E6FE73743D34}"/>
              </a:ext>
            </a:extLst>
          </p:cNvPr>
          <p:cNvSpPr/>
          <p:nvPr/>
        </p:nvSpPr>
        <p:spPr>
          <a:xfrm>
            <a:off x="2152550" y="1846617"/>
            <a:ext cx="125359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 I/V Sens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C1D55-9CE0-4314-AA88-F69B43A7C045}"/>
              </a:ext>
            </a:extLst>
          </p:cNvPr>
          <p:cNvSpPr/>
          <p:nvPr/>
        </p:nvSpPr>
        <p:spPr>
          <a:xfrm>
            <a:off x="2152549" y="3324310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IMU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5838D-FC68-438E-B6C8-79F570944CBC}"/>
              </a:ext>
            </a:extLst>
          </p:cNvPr>
          <p:cNvSpPr/>
          <p:nvPr/>
        </p:nvSpPr>
        <p:spPr>
          <a:xfrm>
            <a:off x="2152550" y="3878581"/>
            <a:ext cx="1253590" cy="769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Pressure Temperature</a:t>
            </a:r>
          </a:p>
          <a:p>
            <a:r>
              <a:rPr lang="en-GB" sz="1400" dirty="0"/>
              <a:t>Humidity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85C93-5156-4BC8-83BE-67212119DB2B}"/>
              </a:ext>
            </a:extLst>
          </p:cNvPr>
          <p:cNvSpPr/>
          <p:nvPr/>
        </p:nvSpPr>
        <p:spPr>
          <a:xfrm>
            <a:off x="7875170" y="184661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800214-DF0C-4CCE-91C5-8D90B3DFAC8B}"/>
              </a:ext>
            </a:extLst>
          </p:cNvPr>
          <p:cNvSpPr/>
          <p:nvPr/>
        </p:nvSpPr>
        <p:spPr>
          <a:xfrm>
            <a:off x="7875170" y="2509087"/>
            <a:ext cx="925930" cy="3631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87730-D096-4384-A1D9-EA2DECBCBAA2}"/>
              </a:ext>
            </a:extLst>
          </p:cNvPr>
          <p:cNvSpPr/>
          <p:nvPr/>
        </p:nvSpPr>
        <p:spPr>
          <a:xfrm>
            <a:off x="4417622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SPI x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0681A-3916-44F4-8281-6D3A7FAA3F66}"/>
              </a:ext>
            </a:extLst>
          </p:cNvPr>
          <p:cNvSpPr/>
          <p:nvPr/>
        </p:nvSpPr>
        <p:spPr>
          <a:xfrm>
            <a:off x="5384925" y="938486"/>
            <a:ext cx="743535" cy="38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I2C x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42E5A-232A-4E6C-B843-FA50236C2524}"/>
              </a:ext>
            </a:extLst>
          </p:cNvPr>
          <p:cNvSpPr/>
          <p:nvPr/>
        </p:nvSpPr>
        <p:spPr>
          <a:xfrm>
            <a:off x="6352228" y="938486"/>
            <a:ext cx="985832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SBUS/PPM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2BCC4-FEC4-477C-827D-AB8CBA2AF921}"/>
              </a:ext>
            </a:extLst>
          </p:cNvPr>
          <p:cNvSpPr/>
          <p:nvPr/>
        </p:nvSpPr>
        <p:spPr>
          <a:xfrm>
            <a:off x="7875170" y="938486"/>
            <a:ext cx="743535" cy="3860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78F54-EB86-4419-A458-8D25ACAF82AD}"/>
              </a:ext>
            </a:extLst>
          </p:cNvPr>
          <p:cNvSpPr/>
          <p:nvPr/>
        </p:nvSpPr>
        <p:spPr>
          <a:xfrm>
            <a:off x="2152548" y="4878204"/>
            <a:ext cx="1253589" cy="363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 err="1"/>
              <a:t>SDCard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24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EA0973-22D7-4CB3-AEE7-02962D0F3F47}"/>
              </a:ext>
            </a:extLst>
          </p:cNvPr>
          <p:cNvSpPr/>
          <p:nvPr/>
        </p:nvSpPr>
        <p:spPr>
          <a:xfrm>
            <a:off x="2533650" y="866774"/>
            <a:ext cx="6591300" cy="500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/>
              <a:t>C</a:t>
            </a:r>
            <a:r>
              <a:rPr lang="en-US" altLang="zh-CN" sz="1400" dirty="0" err="1"/>
              <a:t>ontroller</a:t>
            </a:r>
            <a:r>
              <a:rPr lang="en-US" altLang="zh-CN" sz="1400" dirty="0"/>
              <a:t>/Navigator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31FBD-68AF-4D81-8528-A133E7D71F56}"/>
              </a:ext>
            </a:extLst>
          </p:cNvPr>
          <p:cNvSpPr/>
          <p:nvPr/>
        </p:nvSpPr>
        <p:spPr>
          <a:xfrm>
            <a:off x="2533650" y="2026639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04BD5-0B0E-4372-969F-18699B677F94}"/>
              </a:ext>
            </a:extLst>
          </p:cNvPr>
          <p:cNvSpPr/>
          <p:nvPr/>
        </p:nvSpPr>
        <p:spPr>
          <a:xfrm>
            <a:off x="2533650" y="2626695"/>
            <a:ext cx="651510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5EC49-15C7-423F-BB78-DD6DCC336BE8}"/>
              </a:ext>
            </a:extLst>
          </p:cNvPr>
          <p:cNvSpPr/>
          <p:nvPr/>
        </p:nvSpPr>
        <p:spPr>
          <a:xfrm>
            <a:off x="8353424" y="2026638"/>
            <a:ext cx="771525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ESC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9316A7-3504-4D72-9059-FEA20051A0CB}"/>
              </a:ext>
            </a:extLst>
          </p:cNvPr>
          <p:cNvSpPr/>
          <p:nvPr/>
        </p:nvSpPr>
        <p:spPr>
          <a:xfrm>
            <a:off x="8353424" y="2626694"/>
            <a:ext cx="771526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76922-0331-4F05-BACC-0CE7783FDCB8}"/>
              </a:ext>
            </a:extLst>
          </p:cNvPr>
          <p:cNvSpPr/>
          <p:nvPr/>
        </p:nvSpPr>
        <p:spPr>
          <a:xfrm>
            <a:off x="8353422" y="3226750"/>
            <a:ext cx="771527" cy="334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SERVO2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465ED7-39ED-4624-874B-6FED4676A015}"/>
              </a:ext>
            </a:extLst>
          </p:cNvPr>
          <p:cNvGrpSpPr/>
          <p:nvPr/>
        </p:nvGrpSpPr>
        <p:grpSpPr>
          <a:xfrm>
            <a:off x="3200100" y="2049300"/>
            <a:ext cx="5211360" cy="1356840"/>
            <a:chOff x="3200100" y="2049300"/>
            <a:chExt cx="5211360" cy="13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14:cNvPr>
                <p14:cNvContentPartPr/>
                <p14:nvPr/>
              </p14:nvContentPartPr>
              <p14:xfrm>
                <a:off x="3215220" y="2788740"/>
                <a:ext cx="2282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8FCAA8-33A8-4CD0-8480-BB6B56336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6580" y="2779740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14:cNvPr>
                <p14:cNvContentPartPr/>
                <p14:nvPr/>
              </p14:nvContentPartPr>
              <p14:xfrm>
                <a:off x="3481980" y="2674260"/>
                <a:ext cx="360" cy="234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EC875D-2459-4489-A403-2C09BCB5A9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2980" y="2665620"/>
                  <a:ext cx="18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14:cNvPr>
                <p14:cNvContentPartPr/>
                <p14:nvPr/>
              </p14:nvContentPartPr>
              <p14:xfrm>
                <a:off x="3497100" y="2674260"/>
                <a:ext cx="119520" cy="12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04A35B-1339-4E2E-A021-F2944CDEA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8460" y="2665620"/>
                  <a:ext cx="13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14:cNvPr>
                <p14:cNvContentPartPr/>
                <p14:nvPr/>
              </p14:nvContentPartPr>
              <p14:xfrm>
                <a:off x="3481980" y="2780820"/>
                <a:ext cx="136440" cy="10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1E315F-B346-4C69-8ADD-536D41AFC6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2980" y="2771820"/>
                  <a:ext cx="154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14:cNvPr>
                <p14:cNvContentPartPr/>
                <p14:nvPr/>
              </p14:nvContentPartPr>
              <p14:xfrm>
                <a:off x="3619140" y="2620980"/>
                <a:ext cx="23760" cy="33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5222E7-1783-4C77-A33E-CFE431618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0140" y="2612340"/>
                  <a:ext cx="41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14:cNvPr>
                <p14:cNvContentPartPr/>
                <p14:nvPr/>
              </p14:nvContentPartPr>
              <p14:xfrm>
                <a:off x="3588900" y="2819340"/>
                <a:ext cx="31932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4A56E5-D244-4B13-BA9D-E42887915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9900" y="2810340"/>
                  <a:ext cx="33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14:cNvPr>
                <p14:cNvContentPartPr/>
                <p14:nvPr/>
              </p14:nvContentPartPr>
              <p14:xfrm>
                <a:off x="3899940" y="2224620"/>
                <a:ext cx="16920" cy="62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571280-3F19-4803-9899-752B2893C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1300" y="2215980"/>
                  <a:ext cx="345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14:cNvPr>
                <p14:cNvContentPartPr/>
                <p14:nvPr/>
              </p14:nvContentPartPr>
              <p14:xfrm>
                <a:off x="3200100" y="2217060"/>
                <a:ext cx="266400" cy="2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F9EA8E-5C30-4842-A54A-5609AD8C5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1100" y="2208060"/>
                  <a:ext cx="284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14:cNvPr>
                <p14:cNvContentPartPr/>
                <p14:nvPr/>
              </p14:nvContentPartPr>
              <p14:xfrm>
                <a:off x="3451380" y="2095020"/>
                <a:ext cx="58680" cy="24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220654-C08E-4CF2-A667-985469B22F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2740" y="2086380"/>
                  <a:ext cx="76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14:cNvPr>
                <p14:cNvContentPartPr/>
                <p14:nvPr/>
              </p14:nvContentPartPr>
              <p14:xfrm>
                <a:off x="3466860" y="2072340"/>
                <a:ext cx="233640" cy="25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7C6E82-B53F-46AE-8511-022C5C03EF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7860" y="2063700"/>
                  <a:ext cx="251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14:cNvPr>
                <p14:cNvContentPartPr/>
                <p14:nvPr/>
              </p14:nvContentPartPr>
              <p14:xfrm>
                <a:off x="3703020" y="2217060"/>
                <a:ext cx="19764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3E9434-8FA0-416B-B497-018AFD0102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4380" y="2208060"/>
                  <a:ext cx="21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14:cNvPr>
                <p14:cNvContentPartPr/>
                <p14:nvPr/>
              </p14:nvContentPartPr>
              <p14:xfrm>
                <a:off x="3649740" y="2049300"/>
                <a:ext cx="77040" cy="32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515D10-95BA-4E9D-9AAA-E16CD0C1DC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0740" y="2040660"/>
                  <a:ext cx="94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14:cNvPr>
                <p14:cNvContentPartPr/>
                <p14:nvPr/>
              </p14:nvContentPartPr>
              <p14:xfrm>
                <a:off x="7551060" y="2208060"/>
                <a:ext cx="64080" cy="5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4FD9D-404D-4847-BF49-6B6D0D3793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42420" y="2199060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14:cNvPr>
                <p14:cNvContentPartPr/>
                <p14:nvPr/>
              </p14:nvContentPartPr>
              <p14:xfrm>
                <a:off x="7604340" y="2097540"/>
                <a:ext cx="177480" cy="119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1F5AC4-9BDC-4C0C-AFA1-D16E1EADBD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95700" y="2088900"/>
                  <a:ext cx="19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14:cNvPr>
                <p14:cNvContentPartPr/>
                <p14:nvPr/>
              </p14:nvContentPartPr>
              <p14:xfrm>
                <a:off x="7787220" y="2192220"/>
                <a:ext cx="622440" cy="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2AA7DC-54AF-4A89-8B3D-7D9A9ADAA5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8580" y="2183580"/>
                  <a:ext cx="640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14:cNvPr>
                <p14:cNvContentPartPr/>
                <p14:nvPr/>
              </p14:nvContentPartPr>
              <p14:xfrm>
                <a:off x="7583820" y="2787300"/>
                <a:ext cx="6876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0776A9-175E-430D-808E-B0332C5D3F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5180" y="2778300"/>
                  <a:ext cx="86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14:cNvPr>
                <p14:cNvContentPartPr/>
                <p14:nvPr/>
              </p14:nvContentPartPr>
              <p14:xfrm>
                <a:off x="7657620" y="2679300"/>
                <a:ext cx="142200" cy="140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BA4471-D392-450B-8FAA-9915DDF35E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8980" y="2670660"/>
                  <a:ext cx="159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14:cNvPr>
                <p14:cNvContentPartPr/>
                <p14:nvPr/>
              </p14:nvContentPartPr>
              <p14:xfrm>
                <a:off x="7886220" y="2818980"/>
                <a:ext cx="525240" cy="1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5C4CE-E355-4340-912B-6A2BE52958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77580" y="2809980"/>
                  <a:ext cx="542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14:cNvPr>
                <p14:cNvContentPartPr/>
                <p14:nvPr/>
              </p14:nvContentPartPr>
              <p14:xfrm>
                <a:off x="7659060" y="3328020"/>
                <a:ext cx="74880" cy="78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7D3DAA-2055-41D3-B218-7E5DC83A9D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0420" y="3319020"/>
                  <a:ext cx="92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14:cNvPr>
                <p14:cNvContentPartPr/>
                <p14:nvPr/>
              </p14:nvContentPartPr>
              <p14:xfrm>
                <a:off x="7733940" y="3209580"/>
                <a:ext cx="13788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47B1F2-14AF-4003-833D-F9D8F5A05F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25300" y="3200580"/>
                  <a:ext cx="155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14:cNvPr>
                <p14:cNvContentPartPr/>
                <p14:nvPr/>
              </p14:nvContentPartPr>
              <p14:xfrm>
                <a:off x="7894140" y="3375180"/>
                <a:ext cx="502200" cy="2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0DCBC0-9734-4DF0-9A18-FB6ED560E9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85140" y="3366180"/>
                  <a:ext cx="51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14:cNvPr>
                <p14:cNvContentPartPr/>
                <p14:nvPr/>
              </p14:nvContentPartPr>
              <p14:xfrm>
                <a:off x="7299780" y="2240820"/>
                <a:ext cx="289800" cy="7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3F6600-7A29-4D97-8E1B-712334FC6C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90780" y="2232180"/>
                  <a:ext cx="307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14:cNvPr>
                <p14:cNvContentPartPr/>
                <p14:nvPr/>
              </p14:nvContentPartPr>
              <p14:xfrm>
                <a:off x="7337580" y="2316060"/>
                <a:ext cx="322200" cy="1060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BEF08C-68BD-409D-B299-DD8CA7D606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8940" y="2307060"/>
                  <a:ext cx="33984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14:cNvPr>
                <p14:cNvContentPartPr/>
                <p14:nvPr/>
              </p14:nvContentPartPr>
              <p14:xfrm>
                <a:off x="7383660" y="2765700"/>
                <a:ext cx="212760" cy="1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08DCFC-84AE-42F6-AA3A-6608270F49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4660" y="2756700"/>
                  <a:ext cx="230400" cy="3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6FC028F-85F8-45D5-9D6E-08C2C0D0233E}"/>
              </a:ext>
            </a:extLst>
          </p:cNvPr>
          <p:cNvSpPr/>
          <p:nvPr/>
        </p:nvSpPr>
        <p:spPr>
          <a:xfrm>
            <a:off x="7955281" y="4142983"/>
            <a:ext cx="1169667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5V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829405-4E97-4502-B96F-7D861136D19D}"/>
              </a:ext>
            </a:extLst>
          </p:cNvPr>
          <p:cNvSpPr/>
          <p:nvPr/>
        </p:nvSpPr>
        <p:spPr>
          <a:xfrm>
            <a:off x="7955282" y="1295858"/>
            <a:ext cx="1169666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VBAT </a:t>
            </a:r>
            <a:r>
              <a:rPr lang="en-US" altLang="zh-CN" sz="1400" dirty="0"/>
              <a:t>x 3</a:t>
            </a:r>
          </a:p>
          <a:p>
            <a:endParaRPr lang="en-GB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FAC609-0140-4C9A-B777-53EDF221E6F3}"/>
              </a:ext>
            </a:extLst>
          </p:cNvPr>
          <p:cNvSpPr/>
          <p:nvPr/>
        </p:nvSpPr>
        <p:spPr>
          <a:xfrm>
            <a:off x="7955281" y="4514067"/>
            <a:ext cx="1152105" cy="3346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GB" sz="1400" dirty="0"/>
              <a:t>3.3V </a:t>
            </a:r>
            <a:r>
              <a:rPr lang="en-US" altLang="zh-CN" sz="1400" dirty="0"/>
              <a:t>x 4</a:t>
            </a:r>
          </a:p>
          <a:p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14:cNvPr>
              <p14:cNvContentPartPr/>
              <p14:nvPr/>
            </p14:nvContentPartPr>
            <p14:xfrm>
              <a:off x="3914738" y="2186018"/>
              <a:ext cx="3317760" cy="175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C92888-02E9-44A0-B89F-B5023620DE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06098" y="2177018"/>
                <a:ext cx="33354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14:cNvPr>
              <p14:cNvContentPartPr/>
              <p14:nvPr/>
            </p14:nvContentPartPr>
            <p14:xfrm>
              <a:off x="4911938" y="4654898"/>
              <a:ext cx="34560" cy="488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FD60B0-608F-4F85-BF78-E538C5EEFF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03298" y="4645898"/>
                <a:ext cx="522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14:cNvPr>
              <p14:cNvContentPartPr/>
              <p14:nvPr/>
            </p14:nvContentPartPr>
            <p14:xfrm>
              <a:off x="4954058" y="4649858"/>
              <a:ext cx="941760" cy="538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202D90C-DAB7-41CF-846A-7CEAC16982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5418" y="4640858"/>
                <a:ext cx="9594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14:cNvPr>
              <p14:cNvContentPartPr/>
              <p14:nvPr/>
            </p14:nvContentPartPr>
            <p14:xfrm>
              <a:off x="4945778" y="5120378"/>
              <a:ext cx="938880" cy="33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4F8817-E7D4-4BB0-B035-6E517AC042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36778" y="5111378"/>
                <a:ext cx="956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14:cNvPr>
              <p14:cNvContentPartPr/>
              <p14:nvPr/>
            </p14:nvContentPartPr>
            <p14:xfrm>
              <a:off x="5086898" y="4767218"/>
              <a:ext cx="208080" cy="283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C5C176-7C17-45A9-8CDD-4DBAB86B5B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78258" y="4758218"/>
                <a:ext cx="225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14:cNvPr>
              <p14:cNvContentPartPr/>
              <p14:nvPr/>
            </p14:nvContentPartPr>
            <p14:xfrm>
              <a:off x="5394698" y="4829498"/>
              <a:ext cx="188640" cy="215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F6A30F6-6E36-4B53-8E5E-E1F6C18F26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85698" y="4820498"/>
                <a:ext cx="206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14:cNvPr>
              <p14:cNvContentPartPr/>
              <p14:nvPr/>
            </p14:nvContentPartPr>
            <p14:xfrm>
              <a:off x="4355738" y="4122818"/>
              <a:ext cx="593280" cy="84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8327AF-8E25-46FA-B900-6079E97F40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46738" y="4114178"/>
                <a:ext cx="61092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14:cNvPr>
              <p14:cNvContentPartPr/>
              <p14:nvPr/>
            </p14:nvContentPartPr>
            <p14:xfrm>
              <a:off x="6497378" y="4887458"/>
              <a:ext cx="415080" cy="591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5A8B0CF-5271-48C8-BE84-5DD9FEB1E1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8378" y="4878818"/>
                <a:ext cx="4327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14:cNvPr>
              <p14:cNvContentPartPr/>
              <p14:nvPr/>
            </p14:nvContentPartPr>
            <p14:xfrm>
              <a:off x="6906698" y="5211818"/>
              <a:ext cx="26280" cy="414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06740B9-3827-4066-9A62-49472A399B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98058" y="5202818"/>
                <a:ext cx="43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14:cNvPr>
              <p14:cNvContentPartPr/>
              <p14:nvPr/>
            </p14:nvContentPartPr>
            <p14:xfrm>
              <a:off x="6990578" y="5186618"/>
              <a:ext cx="1065240" cy="501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CB4A90B-40C7-46D8-B7AC-F0F05908B1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81938" y="5177978"/>
                <a:ext cx="10828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14:cNvPr>
              <p14:cNvContentPartPr/>
              <p14:nvPr/>
            </p14:nvContentPartPr>
            <p14:xfrm>
              <a:off x="6974018" y="5652458"/>
              <a:ext cx="897120" cy="25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CB929C-9D58-4D13-91E3-0172205BFF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65378" y="5643458"/>
                <a:ext cx="914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14:cNvPr>
              <p14:cNvContentPartPr/>
              <p14:nvPr/>
            </p14:nvContentPartPr>
            <p14:xfrm>
              <a:off x="7105778" y="5286698"/>
              <a:ext cx="122040" cy="21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AF42E0D-82E0-4BEE-B2F3-C8C4D99FB6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96778" y="5277698"/>
                <a:ext cx="139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14:cNvPr>
              <p14:cNvContentPartPr/>
              <p14:nvPr/>
            </p14:nvContentPartPr>
            <p14:xfrm>
              <a:off x="7256978" y="5336378"/>
              <a:ext cx="111600" cy="132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23ABC3-5B55-4967-AF51-52CFF08DBE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47978" y="5327738"/>
                <a:ext cx="129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14:cNvPr>
              <p14:cNvContentPartPr/>
              <p14:nvPr/>
            </p14:nvContentPartPr>
            <p14:xfrm>
              <a:off x="7342658" y="5311538"/>
              <a:ext cx="47880" cy="283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1FDA9B5-2FFF-4A01-906C-188470B4F2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33658" y="5302538"/>
                <a:ext cx="655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14:cNvPr>
              <p14:cNvContentPartPr/>
              <p14:nvPr/>
            </p14:nvContentPartPr>
            <p14:xfrm>
              <a:off x="7440938" y="5336378"/>
              <a:ext cx="81720" cy="200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C588164-B17E-4F1F-BFEE-A0D4FBA4F3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31938" y="5327738"/>
                <a:ext cx="99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14:cNvPr>
              <p14:cNvContentPartPr/>
              <p14:nvPr/>
            </p14:nvContentPartPr>
            <p14:xfrm>
              <a:off x="7264898" y="2294018"/>
              <a:ext cx="14760" cy="9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723AD04-28AE-443E-B7E7-81A938F8E4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56258" y="2285018"/>
                <a:ext cx="32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14:cNvPr>
              <p14:cNvContentPartPr/>
              <p14:nvPr/>
            </p14:nvContentPartPr>
            <p14:xfrm>
              <a:off x="7231778" y="2302298"/>
              <a:ext cx="568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9204041-4AAB-4B10-86C6-A7BAE335EC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22778" y="2293298"/>
                <a:ext cx="745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B7A6AED-A267-4DC1-9BC8-C9E779EDFD8C}"/>
              </a:ext>
            </a:extLst>
          </p:cNvPr>
          <p:cNvGrpSpPr/>
          <p:nvPr/>
        </p:nvGrpSpPr>
        <p:grpSpPr>
          <a:xfrm>
            <a:off x="5918498" y="4586138"/>
            <a:ext cx="2055600" cy="261360"/>
            <a:chOff x="5918498" y="4586138"/>
            <a:chExt cx="20556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14:cNvPr>
                <p14:cNvContentPartPr/>
                <p14:nvPr/>
              </p14:nvContentPartPr>
              <p14:xfrm>
                <a:off x="5918498" y="4754258"/>
                <a:ext cx="1249560" cy="2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CFE721-F0C6-44FB-80D1-AF68E16ACA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09498" y="4745618"/>
                  <a:ext cx="1267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14:cNvPr>
                <p14:cNvContentPartPr/>
                <p14:nvPr/>
              </p14:nvContentPartPr>
              <p14:xfrm>
                <a:off x="7147178" y="4696298"/>
                <a:ext cx="13716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8959E-A1D5-4AA9-BDC3-ED27EDC9D6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38538" y="4687298"/>
                  <a:ext cx="154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14:cNvPr>
                <p14:cNvContentPartPr/>
                <p14:nvPr/>
              </p14:nvContentPartPr>
              <p14:xfrm>
                <a:off x="7323218" y="4586138"/>
                <a:ext cx="263520" cy="177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A5E675-D0BF-4AAB-A1F5-3DC4A63232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4218" y="4577138"/>
                  <a:ext cx="28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14:cNvPr>
                <p14:cNvContentPartPr/>
                <p14:nvPr/>
              </p14:nvContentPartPr>
              <p14:xfrm>
                <a:off x="7630658" y="4715738"/>
                <a:ext cx="343440" cy="14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8435AF-6F6C-400E-8AF9-488988DA5F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22018" y="4707098"/>
                  <a:ext cx="36108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14:cNvPr>
              <p14:cNvContentPartPr/>
              <p14:nvPr/>
            </p14:nvContentPartPr>
            <p14:xfrm>
              <a:off x="6566858" y="4779458"/>
              <a:ext cx="360" cy="115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692252B-14AB-4207-875B-D3E77CBED1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58218" y="4770818"/>
                <a:ext cx="180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F72A7C7-2F94-49ED-BEF8-B6BD8FC9083C}"/>
              </a:ext>
            </a:extLst>
          </p:cNvPr>
          <p:cNvGrpSpPr/>
          <p:nvPr/>
        </p:nvGrpSpPr>
        <p:grpSpPr>
          <a:xfrm>
            <a:off x="4346378" y="2277458"/>
            <a:ext cx="3641400" cy="2062080"/>
            <a:chOff x="4346378" y="2277458"/>
            <a:chExt cx="3641400" cy="20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14:cNvPr>
                <p14:cNvContentPartPr/>
                <p14:nvPr/>
              </p14:nvContentPartPr>
              <p14:xfrm>
                <a:off x="4346378" y="2277458"/>
                <a:ext cx="538560" cy="180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E0C678-C9AF-4EE0-8EDE-29B3685961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37738" y="2268458"/>
                  <a:ext cx="556200" cy="18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14:cNvPr>
                <p14:cNvContentPartPr/>
                <p14:nvPr/>
              </p14:nvContentPartPr>
              <p14:xfrm>
                <a:off x="4860098" y="3848498"/>
                <a:ext cx="36360" cy="412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196C21-179E-4E11-9919-C9320AD993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1458" y="3839858"/>
                  <a:ext cx="54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14:cNvPr>
                <p14:cNvContentPartPr/>
                <p14:nvPr/>
              </p14:nvContentPartPr>
              <p14:xfrm>
                <a:off x="4870898" y="3831218"/>
                <a:ext cx="1039680" cy="50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4FB5DD-35FD-458C-AB99-C67A4D3713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2258" y="3822218"/>
                  <a:ext cx="1057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14:cNvPr>
                <p14:cNvContentPartPr/>
                <p14:nvPr/>
              </p14:nvContentPartPr>
              <p14:xfrm>
                <a:off x="4970978" y="4310378"/>
                <a:ext cx="82584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6EC129-E7CC-4AE8-A4F5-3ECC9EFA5D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61978" y="4301738"/>
                  <a:ext cx="84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14:cNvPr>
                <p14:cNvContentPartPr/>
                <p14:nvPr/>
              </p14:nvContentPartPr>
              <p14:xfrm>
                <a:off x="5129378" y="3973418"/>
                <a:ext cx="20844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BBADE3-6FE6-42B1-9A24-BA9FC7A646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0738" y="3964418"/>
                  <a:ext cx="226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14:cNvPr>
                <p14:cNvContentPartPr/>
                <p14:nvPr/>
              </p14:nvContentPartPr>
              <p14:xfrm>
                <a:off x="5236658" y="4023098"/>
                <a:ext cx="132480" cy="2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8921F8-C09E-4ED9-9988-51DDF6FA3E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27658" y="4014098"/>
                  <a:ext cx="15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14:cNvPr>
                <p14:cNvContentPartPr/>
                <p14:nvPr/>
              </p14:nvContentPartPr>
              <p14:xfrm>
                <a:off x="5411258" y="4031378"/>
                <a:ext cx="15732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0CC71-719C-4D48-A74B-C6A8FF1183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2618" y="4022738"/>
                  <a:ext cx="174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14:cNvPr>
                <p14:cNvContentPartPr/>
                <p14:nvPr/>
              </p14:nvContentPartPr>
              <p14:xfrm>
                <a:off x="6026498" y="4047938"/>
                <a:ext cx="1080000" cy="15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B1CFA8-583A-4F60-8B45-2A20453932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7498" y="4039298"/>
                  <a:ext cx="1097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14:cNvPr>
                <p14:cNvContentPartPr/>
                <p14:nvPr/>
              </p14:nvContentPartPr>
              <p14:xfrm>
                <a:off x="7079858" y="4082498"/>
                <a:ext cx="136080" cy="17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344F22-2B6A-4E47-8A3A-F311890D6C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71218" y="4073498"/>
                  <a:ext cx="153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14:cNvPr>
                <p14:cNvContentPartPr/>
                <p14:nvPr/>
              </p14:nvContentPartPr>
              <p14:xfrm>
                <a:off x="7132058" y="3945698"/>
                <a:ext cx="238320" cy="20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43BE14-17D1-45ED-B06D-A2AC4E6FEE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23418" y="3937058"/>
                  <a:ext cx="255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14:cNvPr>
                <p14:cNvContentPartPr/>
                <p14:nvPr/>
              </p14:nvContentPartPr>
              <p14:xfrm>
                <a:off x="7506098" y="4221818"/>
                <a:ext cx="481680" cy="3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5AFCA0-11B8-4AE1-8CFA-519706CBED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7098" y="4213178"/>
                  <a:ext cx="4993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447EAA-7FB6-42C9-A955-E8BBCC56D3CE}"/>
              </a:ext>
            </a:extLst>
          </p:cNvPr>
          <p:cNvGrpSpPr/>
          <p:nvPr/>
        </p:nvGrpSpPr>
        <p:grpSpPr>
          <a:xfrm>
            <a:off x="6644258" y="1242818"/>
            <a:ext cx="1326600" cy="1101600"/>
            <a:chOff x="6644258" y="1242818"/>
            <a:chExt cx="1326600" cy="11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14:cNvPr>
                <p14:cNvContentPartPr/>
                <p14:nvPr/>
              </p14:nvContentPartPr>
              <p14:xfrm>
                <a:off x="6644258" y="1436858"/>
                <a:ext cx="528840" cy="90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AFF2E7-E11E-44CB-B2AE-625BB1B4F1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5258" y="1428218"/>
                  <a:ext cx="54648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14:cNvPr>
                <p14:cNvContentPartPr/>
                <p14:nvPr/>
              </p14:nvContentPartPr>
              <p14:xfrm>
                <a:off x="7164098" y="1361618"/>
                <a:ext cx="160560" cy="176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04FB0E-9FD1-4488-95FB-CB4CB666BA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5098" y="1352978"/>
                  <a:ext cx="178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14:cNvPr>
                <p14:cNvContentPartPr/>
                <p14:nvPr/>
              </p14:nvContentPartPr>
              <p14:xfrm>
                <a:off x="7289738" y="1242818"/>
                <a:ext cx="27900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66DBA7-BFE1-45BB-A004-121B9B5AFF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81098" y="1233818"/>
                  <a:ext cx="296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14:cNvPr>
                <p14:cNvContentPartPr/>
                <p14:nvPr/>
              </p14:nvContentPartPr>
              <p14:xfrm>
                <a:off x="7530938" y="1471058"/>
                <a:ext cx="43992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6E7EA8-8D72-4721-B903-4F74A48639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22298" y="1462418"/>
                  <a:ext cx="4575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23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440-BBB8-4B77-9356-85C41B0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 station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3B054-587C-4F8C-A279-2C29209BEE6A}"/>
              </a:ext>
            </a:extLst>
          </p:cNvPr>
          <p:cNvSpPr txBox="1"/>
          <p:nvPr/>
        </p:nvSpPr>
        <p:spPr>
          <a:xfrm>
            <a:off x="838200" y="1133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Temperature, PH, TDS, Turbidity sensor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12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163-B813-4BEB-8FDF-10EDC436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Station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B7F-DFF6-48AC-8FE2-53C66EA5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</a:t>
            </a:r>
          </a:p>
          <a:p>
            <a:pPr lvl="1"/>
            <a:r>
              <a:rPr lang="en-GB" dirty="0"/>
              <a:t>Direction</a:t>
            </a:r>
          </a:p>
          <a:p>
            <a:pPr lvl="1"/>
            <a:r>
              <a:rPr lang="en-GB" dirty="0"/>
              <a:t>Speed</a:t>
            </a:r>
          </a:p>
          <a:p>
            <a:r>
              <a:rPr lang="en-GB" dirty="0"/>
              <a:t>Pressure</a:t>
            </a:r>
          </a:p>
          <a:p>
            <a:r>
              <a:rPr lang="en-GB" dirty="0"/>
              <a:t>Temperature</a:t>
            </a:r>
          </a:p>
          <a:p>
            <a:r>
              <a:rPr lang="en-GB" dirty="0"/>
              <a:t>Humidity</a:t>
            </a:r>
          </a:p>
          <a:p>
            <a:r>
              <a:rPr lang="en-GB" dirty="0"/>
              <a:t>RGB</a:t>
            </a:r>
          </a:p>
          <a:p>
            <a:r>
              <a:rPr lang="en-GB" dirty="0"/>
              <a:t>Ambient light</a:t>
            </a:r>
          </a:p>
          <a:p>
            <a:pPr lvl="1"/>
            <a:r>
              <a:rPr lang="en-GB" dirty="0"/>
              <a:t>MAX44009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21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84E3C3-1B87-442E-8C68-940BC5E3496D}"/>
              </a:ext>
            </a:extLst>
          </p:cNvPr>
          <p:cNvSpPr/>
          <p:nvPr/>
        </p:nvSpPr>
        <p:spPr>
          <a:xfrm>
            <a:off x="5266014" y="1103269"/>
            <a:ext cx="1510018" cy="528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Telemetry 1</a:t>
            </a:r>
          </a:p>
          <a:p>
            <a:pPr algn="ctr"/>
            <a:r>
              <a:rPr lang="en-US" sz="1200" dirty="0"/>
              <a:t>(UART3)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19C-63A7-483C-AA68-60E2973A5AC7}"/>
              </a:ext>
            </a:extLst>
          </p:cNvPr>
          <p:cNvSpPr/>
          <p:nvPr/>
        </p:nvSpPr>
        <p:spPr>
          <a:xfrm>
            <a:off x="5266014" y="1902099"/>
            <a:ext cx="1510018" cy="528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Telemetry 2</a:t>
            </a:r>
          </a:p>
          <a:p>
            <a:pPr algn="ctr"/>
            <a:r>
              <a:rPr lang="en-US" sz="1200" dirty="0"/>
              <a:t>(UART5)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28FF4-ADF2-44E5-9713-7090DF654457}"/>
              </a:ext>
            </a:extLst>
          </p:cNvPr>
          <p:cNvSpPr/>
          <p:nvPr/>
        </p:nvSpPr>
        <p:spPr>
          <a:xfrm rot="16200000">
            <a:off x="6902677" y="1397542"/>
            <a:ext cx="1117052" cy="52850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UART2</a:t>
            </a:r>
          </a:p>
          <a:p>
            <a:pPr algn="ctr"/>
            <a:r>
              <a:rPr lang="en-US" sz="1200" dirty="0"/>
              <a:t>(UART8)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4B88C-DE3E-4F6C-8912-AEC372E2A610}"/>
              </a:ext>
            </a:extLst>
          </p:cNvPr>
          <p:cNvSpPr/>
          <p:nvPr/>
        </p:nvSpPr>
        <p:spPr>
          <a:xfrm rot="16200000">
            <a:off x="7852102" y="1397542"/>
            <a:ext cx="1117052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(I2C4)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4FE72-67BA-4017-9C63-1FB86B23452A}"/>
              </a:ext>
            </a:extLst>
          </p:cNvPr>
          <p:cNvSpPr/>
          <p:nvPr/>
        </p:nvSpPr>
        <p:spPr>
          <a:xfrm rot="16200000">
            <a:off x="8797227" y="1397542"/>
            <a:ext cx="1117052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(I2C4)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7DCB-127D-4D99-A61E-93ED49581879}"/>
              </a:ext>
            </a:extLst>
          </p:cNvPr>
          <p:cNvSpPr/>
          <p:nvPr/>
        </p:nvSpPr>
        <p:spPr>
          <a:xfrm>
            <a:off x="2286594" y="3164747"/>
            <a:ext cx="1510018" cy="528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GPS</a:t>
            </a:r>
          </a:p>
          <a:p>
            <a:pPr algn="ctr"/>
            <a:r>
              <a:rPr lang="en-US" sz="1200" dirty="0"/>
              <a:t>(UART9)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90187-667D-4B89-AA80-DB9BA7B2019A}"/>
              </a:ext>
            </a:extLst>
          </p:cNvPr>
          <p:cNvSpPr/>
          <p:nvPr/>
        </p:nvSpPr>
        <p:spPr>
          <a:xfrm>
            <a:off x="4098302" y="3164747"/>
            <a:ext cx="1510018" cy="528506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UART1</a:t>
            </a:r>
          </a:p>
          <a:p>
            <a:pPr algn="ctr"/>
            <a:r>
              <a:rPr lang="en-US" sz="1200" dirty="0"/>
              <a:t>(UART7)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B259C-3491-4D16-9812-087067567C99}"/>
              </a:ext>
            </a:extLst>
          </p:cNvPr>
          <p:cNvSpPr/>
          <p:nvPr/>
        </p:nvSpPr>
        <p:spPr>
          <a:xfrm>
            <a:off x="6021023" y="2974247"/>
            <a:ext cx="1510018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SPI1</a:t>
            </a:r>
          </a:p>
          <a:p>
            <a:pPr algn="ctr"/>
            <a:r>
              <a:rPr lang="en-US" sz="1200" dirty="0"/>
              <a:t>(SPI4)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0B414E-2824-4D4C-8766-3E21C5EF737F}"/>
              </a:ext>
            </a:extLst>
          </p:cNvPr>
          <p:cNvSpPr/>
          <p:nvPr/>
        </p:nvSpPr>
        <p:spPr>
          <a:xfrm>
            <a:off x="8125996" y="2974247"/>
            <a:ext cx="1510018" cy="528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AUX SPI2</a:t>
            </a:r>
          </a:p>
          <a:p>
            <a:pPr algn="ctr"/>
            <a:r>
              <a:rPr lang="en-US" sz="1200" dirty="0"/>
              <a:t>(SPI4)</a:t>
            </a:r>
            <a:endParaRPr lang="en-GB" sz="1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B77FD8-F777-470F-8026-99088208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4046395"/>
            <a:ext cx="10378440" cy="213056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TELE1/2 and GPS</a:t>
            </a:r>
            <a:r>
              <a:rPr lang="en-US" dirty="0"/>
              <a:t> have 2 extra pins for flow control and power control. </a:t>
            </a:r>
            <a:r>
              <a:rPr lang="en-US" dirty="0">
                <a:solidFill>
                  <a:srgbClr val="00B050"/>
                </a:solidFill>
              </a:rPr>
              <a:t>AUX UART1/2 </a:t>
            </a:r>
            <a:r>
              <a:rPr lang="en-US" dirty="0"/>
              <a:t>have no extra pins. </a:t>
            </a:r>
          </a:p>
          <a:p>
            <a:r>
              <a:rPr lang="en-US" dirty="0"/>
              <a:t>TELE1 (UART3) -&gt; LORA</a:t>
            </a:r>
          </a:p>
          <a:p>
            <a:r>
              <a:rPr lang="en-US" dirty="0"/>
              <a:t>TELE2 (UART5) -&gt; I</a:t>
            </a:r>
            <a:r>
              <a:rPr lang="en-US" altLang="zh-CN" dirty="0"/>
              <a:t>ridium</a:t>
            </a:r>
          </a:p>
          <a:p>
            <a:r>
              <a:rPr lang="en-US" altLang="zh-CN" dirty="0"/>
              <a:t>AUX UART2 </a:t>
            </a:r>
            <a:r>
              <a:rPr lang="en-GB" altLang="zh-CN" dirty="0"/>
              <a:t>(UART8), 5V CH1 -&gt; SIM800c. </a:t>
            </a:r>
            <a:endParaRPr lang="en-US" altLang="zh-CN" dirty="0"/>
          </a:p>
          <a:p>
            <a:r>
              <a:rPr lang="en-US" dirty="0"/>
              <a:t>GPS (UART9) </a:t>
            </a:r>
            <a:r>
              <a:rPr lang="en-US" altLang="zh-CN" dirty="0"/>
              <a:t>-&gt; GPS AR68GB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9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9A4-EBF2-47E0-BDEC-DCD5040E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US" altLang="zh-CN" dirty="0" err="1"/>
              <a:t>ridium</a:t>
            </a:r>
            <a:r>
              <a:rPr lang="en-US" altLang="zh-CN" dirty="0"/>
              <a:t> SBD9602 Connector</a:t>
            </a:r>
            <a:br>
              <a:rPr lang="en-US" altLang="zh-CN" dirty="0"/>
            </a:b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F8F314-F727-494C-B375-3B4B98BEA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559711"/>
              </p:ext>
            </p:extLst>
          </p:nvPr>
        </p:nvGraphicFramePr>
        <p:xfrm>
          <a:off x="745921" y="2312186"/>
          <a:ext cx="10515600" cy="1325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9674376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76130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38649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194673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18251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505885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084422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452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636928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5264601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RX (input)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3.3v 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317802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ON/OFF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TX (output)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  <a:r>
                        <a:rPr lang="en-US" altLang="zh-CN" dirty="0" err="1"/>
                        <a:t>etwork</a:t>
                      </a:r>
                      <a:r>
                        <a:rPr lang="en-US" altLang="zh-CN" dirty="0"/>
                        <a:t> Available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9139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29C672-697F-4ABC-B278-3DC639E2FEB8}"/>
              </a:ext>
            </a:extLst>
          </p:cNvPr>
          <p:cNvSpPr txBox="1"/>
          <p:nvPr/>
        </p:nvSpPr>
        <p:spPr>
          <a:xfrm>
            <a:off x="285225" y="3171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0EFA-47EE-421D-BA85-86732873D370}"/>
              </a:ext>
            </a:extLst>
          </p:cNvPr>
          <p:cNvSpPr txBox="1"/>
          <p:nvPr/>
        </p:nvSpPr>
        <p:spPr>
          <a:xfrm>
            <a:off x="285225" y="234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67CFB-628B-4CC1-A54F-58474FDD364A}"/>
              </a:ext>
            </a:extLst>
          </p:cNvPr>
          <p:cNvSpPr txBox="1"/>
          <p:nvPr/>
        </p:nvSpPr>
        <p:spPr>
          <a:xfrm>
            <a:off x="11362189" y="2405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584466-4F4B-48C0-BC66-F2C7253BE8CA}"/>
              </a:ext>
            </a:extLst>
          </p:cNvPr>
          <p:cNvSpPr txBox="1">
            <a:spLocks/>
          </p:cNvSpPr>
          <p:nvPr/>
        </p:nvSpPr>
        <p:spPr>
          <a:xfrm>
            <a:off x="975360" y="4046395"/>
            <a:ext cx="10378440" cy="213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DTR must be low for the module to receive AT CMD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8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E06BE9-6F8C-40CE-BBA6-7F3DAECA29CE}"/>
              </a:ext>
            </a:extLst>
          </p:cNvPr>
          <p:cNvCxnSpPr>
            <a:cxnSpLocks/>
          </p:cNvCxnSpPr>
          <p:nvPr/>
        </p:nvCxnSpPr>
        <p:spPr>
          <a:xfrm flipV="1">
            <a:off x="2947117" y="3895948"/>
            <a:ext cx="3575603" cy="989512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C832D32-308B-4DF5-A16D-6CAB36411713}"/>
              </a:ext>
            </a:extLst>
          </p:cNvPr>
          <p:cNvSpPr/>
          <p:nvPr/>
        </p:nvSpPr>
        <p:spPr>
          <a:xfrm rot="3849844">
            <a:off x="3405063" y="3646573"/>
            <a:ext cx="167640" cy="289560"/>
          </a:xfrm>
          <a:prstGeom prst="triangle">
            <a:avLst>
              <a:gd name="adj" fmla="val 513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B9A20-8C11-49E7-9B4C-3B3C0A4E5D1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620205" y="3219746"/>
            <a:ext cx="904170" cy="510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C8E85-B0D2-4A21-A6E7-CA596A9AD8AC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3620205" y="3730351"/>
            <a:ext cx="1081335" cy="1831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A99C6-1097-47C9-AC46-EDA3F250FFE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507654" y="3830121"/>
            <a:ext cx="243300" cy="7924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DF6735-A76C-4687-9AE3-58D6B3DDBE2D}"/>
              </a:ext>
            </a:extLst>
          </p:cNvPr>
          <p:cNvSpPr txBox="1"/>
          <p:nvPr/>
        </p:nvSpPr>
        <p:spPr>
          <a:xfrm>
            <a:off x="3207377" y="4129737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D_cts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49AAE20-B9AB-47A8-94E7-EB20F972480B}"/>
              </a:ext>
            </a:extLst>
          </p:cNvPr>
          <p:cNvSpPr/>
          <p:nvPr/>
        </p:nvSpPr>
        <p:spPr>
          <a:xfrm rot="687166">
            <a:off x="3414919" y="3552726"/>
            <a:ext cx="360430" cy="331342"/>
          </a:xfrm>
          <a:prstGeom prst="arc">
            <a:avLst>
              <a:gd name="adj1" fmla="val 19865683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36BAD-253C-47B2-9A34-9B2150C2B323}"/>
              </a:ext>
            </a:extLst>
          </p:cNvPr>
          <p:cNvSpPr txBox="1"/>
          <p:nvPr/>
        </p:nvSpPr>
        <p:spPr>
          <a:xfrm>
            <a:off x="3719285" y="3579135"/>
            <a:ext cx="174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dirty="0"/>
              <a:t>α</a:t>
            </a:r>
            <a:endParaRPr lang="en-GB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6827B-2805-41FB-A53A-1A383EA54078}"/>
              </a:ext>
            </a:extLst>
          </p:cNvPr>
          <p:cNvSpPr txBox="1"/>
          <p:nvPr/>
        </p:nvSpPr>
        <p:spPr>
          <a:xfrm>
            <a:off x="2513344" y="490275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Base Waypoint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326D-C340-4D51-B63D-91270764F1F3}"/>
              </a:ext>
            </a:extLst>
          </p:cNvPr>
          <p:cNvSpPr txBox="1"/>
          <p:nvPr/>
        </p:nvSpPr>
        <p:spPr>
          <a:xfrm>
            <a:off x="6037651" y="4020408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Target Waypoint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F6D607-2013-424D-AA3A-1B864022CA94}"/>
              </a:ext>
            </a:extLst>
          </p:cNvPr>
          <p:cNvSpPr txBox="1"/>
          <p:nvPr/>
        </p:nvSpPr>
        <p:spPr>
          <a:xfrm>
            <a:off x="4072290" y="2956001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Boat heading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EFB0F0-B61F-4B52-8ADC-7BCFD156C98A}"/>
              </a:ext>
            </a:extLst>
          </p:cNvPr>
          <p:cNvSpPr txBox="1"/>
          <p:nvPr/>
        </p:nvSpPr>
        <p:spPr>
          <a:xfrm>
            <a:off x="4219449" y="392579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Target heading</a:t>
            </a:r>
          </a:p>
        </p:txBody>
      </p:sp>
      <p:sp>
        <p:nvSpPr>
          <p:cNvPr id="50" name="TextBox 44">
            <a:extLst>
              <a:ext uri="{FF2B5EF4-FFF2-40B4-BE49-F238E27FC236}">
                <a16:creationId xmlns:a16="http://schemas.microsoft.com/office/drawing/2014/main" id="{8CF6D607-2013-424D-AA3A-1B864022CA94}"/>
              </a:ext>
            </a:extLst>
          </p:cNvPr>
          <p:cNvSpPr txBox="1"/>
          <p:nvPr/>
        </p:nvSpPr>
        <p:spPr>
          <a:xfrm>
            <a:off x="3971993" y="3537400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Correction</a:t>
            </a:r>
          </a:p>
        </p:txBody>
      </p:sp>
      <p:sp>
        <p:nvSpPr>
          <p:cNvPr id="51" name="TextBox 44">
            <a:extLst>
              <a:ext uri="{FF2B5EF4-FFF2-40B4-BE49-F238E27FC236}">
                <a16:creationId xmlns:a16="http://schemas.microsoft.com/office/drawing/2014/main" id="{CF090EAC-77D7-4B8E-A26B-B9E51261FD87}"/>
              </a:ext>
            </a:extLst>
          </p:cNvPr>
          <p:cNvSpPr txBox="1"/>
          <p:nvPr/>
        </p:nvSpPr>
        <p:spPr>
          <a:xfrm>
            <a:off x="2691210" y="4286458"/>
            <a:ext cx="960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Cross track error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B86CC8-2A8C-4331-AA1B-31216600D8A8}"/>
              </a:ext>
            </a:extLst>
          </p:cNvPr>
          <p:cNvSpPr txBox="1"/>
          <p:nvPr/>
        </p:nvSpPr>
        <p:spPr>
          <a:xfrm>
            <a:off x="4311990" y="4764256"/>
            <a:ext cx="1963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dirty="0"/>
              <a:t>α</a:t>
            </a:r>
            <a:r>
              <a:rPr lang="en-GB" sz="900" dirty="0"/>
              <a:t> = D_cts * P;</a:t>
            </a:r>
          </a:p>
          <a:p>
            <a:r>
              <a:rPr lang="el-GR" sz="900" dirty="0"/>
              <a:t>α</a:t>
            </a:r>
            <a:r>
              <a:rPr lang="en-GB" sz="900" dirty="0"/>
              <a:t> = limit(max_offset_angle, a);</a:t>
            </a:r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65839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371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DeepPlankter</vt:lpstr>
      <vt:lpstr>PowerPoint Presentation</vt:lpstr>
      <vt:lpstr>PowerPoint Presentation</vt:lpstr>
      <vt:lpstr>PowerPoint Presentation</vt:lpstr>
      <vt:lpstr>Water station </vt:lpstr>
      <vt:lpstr>Weather Station </vt:lpstr>
      <vt:lpstr>PowerPoint Presentation</vt:lpstr>
      <vt:lpstr>Iridium SBD9602 Connector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69</cp:revision>
  <dcterms:created xsi:type="dcterms:W3CDTF">2021-01-05T11:26:10Z</dcterms:created>
  <dcterms:modified xsi:type="dcterms:W3CDTF">2022-02-10T12:35:36Z</dcterms:modified>
</cp:coreProperties>
</file>