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8:37:54.9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10.9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1,'1'15,"2"0,0-1,0 1,2-1,0 1,11 21,-1 2,-12-29,8 16,-2 1,0 0,-2 0,-1 0,-1 1,1 27,6 37,-3-33,-5-28,1-1,15 51,-15-66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12.0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1,'6'1,"0"0,-1 1,1 0,0 0,-1 0,0 1,1 0,-1 0,0 0,-1 0,9 9,25 13,134 61,-138-71,0 3,-1 0,-1 2,0 2,-2 0,32 33,35 51,-96-105,0 0,0 0,0 0,0 0,-1 0,1 0,0 0,0 0,-1 0,1 1,-1-1,1 0,-1 0,1 1,-1-1,0 0,1 1,-1-1,0 0,0 1,0-1,0 0,0 1,-1-1,1 0,0 0,-1 1,1-1,0 0,-1 0,0 1,1-1,-1 0,0 0,1 0,-1 0,0 0,0 0,0 0,0 0,0 0,0 0,0-1,0 1,0 0,-1-1,1 1,0-1,-2 1,-10 6,-1-1,0 0,-23 5,21-6,-3 2,1-2,0 2,1 0,-16 9,4-1,-62 21,59-24,-51 25,2 2,68-30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13.2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0,'529'0,"-511"0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14.2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1,'5'3,"0"1,-1 0,0 0,1 1,-1-1,-1 1,1 0,4 9,7 9,1 0,-1 1,-2 0,0 0,-2 2,13 38,-22-58,10 41,-2 2,-2 0,2 73,-9-102,1-1,6 28,3 37,-12 107,1-173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41.9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4,'0'9,"1"-1,0 1,1-1,0 1,1-1,-1 0,1 0,1 0,0-1,0 1,0-1,6 7,-8-11,0 0,1 0,-1 0,1 0,-1 0,1-1,0 1,0-1,0 0,0 0,0 0,1 0,-1-1,1 1,-1-1,1 0,-1 0,1 0,0-1,-1 1,1-1,0 0,0 0,-1 0,1 0,0-1,0 1,-1-1,6-2,-7 2,1-1,-1 0,0 1,0-1,0 0,0 0,0 0,0-1,0 1,0 0,-1-1,1 1,-1-1,0 1,0-1,0 0,0 0,0 1,-1-1,1 0,-1 0,0 0,0 0,0 1,0-1,0 0,0 0,-2-5,2 5,-1-1,1 1,-1-1,0 1,0-1,0 1,-1 0,1 0,-1-1,0 1,0 0,0 0,0 1,0-1,-1 0,1 1,-1-1,0 1,1 0,-1 0,0 0,0 0,-4-1,-6 1,0 0,0 1,0 0,0 1,-16 2,27-2,-7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42.9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1 332,'6'-1,"1"0,0-1,-1 0,1 0,-1-1,0 0,0 0,0 0,0-1,-1 0,1 0,-1 0,0-1,0 1,5-8,32-24,49-30,19-14,28-6,-127 80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44.1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1 133,'7'0,"0"-1,0-1,0 0,0 1,0-2,0 1,12-7,-11 5,0 0,0 1,0 0,1 0,10-1,19 1,0-3,-1-1,0-1,0-2,66-28,-92 34,0 0,0 1,0 0,1 1,-1 1,1-1,16 2,83 6,-38 4,-42-5,56 2,-45-8,-12 0,1 1,-1 2,57 9,-65-7,0-1,30 1,-29-3,1 1,23 5,-5 0,1-3,0-1,81-6,-24 0,39 3,-176 13,16-9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48.0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37 67,'1'7,"1"-1,0 0,0 0,0 0,1 0,0-1,0 1,1-1,-1 1,1-1,0 0,6 5,-7-7,0-1,0 1,0-1,0 1,0-1,1 0,-1 0,1 0,-1-1,7 3,-8-4,0 0,0 1,0-1,0 0,0 0,1 0,-1 0,0-1,0 1,0-1,0 1,0-1,0 1,0-1,0 0,0 0,-1 0,1 0,0-1,-1 1,3-2,-2 1,1-1,-1 1,0-1,0 1,-1-1,1 0,0 0,-1 0,0 0,0 0,0 0,0 0,0 0,0-1,-1 1,0 0,0 0,1-1,-2 1,1 0,0 0,-1-1,1 1,-1 0,0 0,0 0,-1 0,1 0,-3-4,2 2,-1 1,1 0,-1 0,0 0,0 0,-1 0,1 1,-1-1,0 1,1 0,-1 0,-1 0,1 1,0 0,-1 0,1 0,-1 0,-8-2,7 3,1 0,0 1,0-1,0 1,0 0,0 1,-1-1,1 1,0 0,0 0,0 1,0 0,1-1,-1 2,0-1,-4 3,-1 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49.1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1 389,'2'-1,"1"-1,-1 0,0 1,0-1,1 0,-1 0,0-1,-1 1,1 0,0-1,-1 1,1-1,1-4,6-7,16-14,2 0,0 2,61-44,-69 54,-1 0,0-1,18-24,-18 20,41-37,-47 48,-3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50.4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43,'467'0,"-448"-1,0 0,27-8,-27 5,1 1,25-1,71 6,86-4,-139-8,-43 6,-1 1,27-1,293 5,-321-1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15.3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0,'614'0,"-596"0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52.4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 69,'-4'3,"0"1,0 1,1-1,-1 0,1 1,0-1,1 1,-1 0,1 0,-3 7,5-8,-1-1,1 0,0 0,0 0,0 0,0 1,0-1,1 0,0 0,-1 0,1 0,0 0,1 0,-1 0,0 0,1 0,0-1,-1 1,1-1,3 3,-4-3,1 0,-1 0,1 0,0 0,-1 0,1-1,0 1,0-1,0 1,1-1,-1 0,0 0,0 0,1 0,-1 0,1-1,-1 1,0-1,1 1,4-1,-4 0,1-1,0 0,-1 0,0 0,1 0,-1-1,0 0,1 1,-1-1,0 0,0 0,4-5,6-6,0-1,-1 0,-1-1,13-21,-22 32,0 2,0 0,-1 0,1 0,-1 0,0-1,1 1,-1 0,0-1,-1 1,1-1,0 1,-1-1,1 1,-1-1,0 1,0-1,0 1,0-1,0 1,0-1,-1 1,1-1,-1 1,0-1,0 1,0-1,0 1,-2-3,0 3,0-1,0 1,0-1,-1 1,1 0,-1 1,0-1,1 0,-1 1,0 0,0 0,0 0,0 1,0-1,0 1,0 0,-4 0,0 0,4 0,-1-1,1 1,-1 0,1 0,0 1,-1-1,1 1,-1 0,1 1,0-1,0 1,0-1,0 1,-4 3,-2 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53.4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1 376,'0'-8,"1"1,0-1,1 1,0-1,0 1,1-1,0 1,0 0,0 0,1 1,9-13,7-6,35-36,-34 39,-10 10,-1 0,0 0,1 0,1 1,0 1,0 0,1 0,0 1,1 1,0 0,21-7,32-18,-52 26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55.0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64,'55'-10,"-5"0,47-1,-54 6,51-1,-54 4,46-7,-46 4,48-1,695 7,-764-1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57.5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0 146,'34'1,"-1"2,0 1,1 1,53 17,-61-15,0-1,0-1,1-1,-1-1,1-1,0-2,29-3,-41 1,0-1,0 0,0-1,-1-1,1 0,-1-1,0-1,-1 0,0-1,0 0,0-1,-1-1,20-20,-32 30,12-13,0 1,0 0,1 1,1 0,0 1,25-14,-26 20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10:03.8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0,'1'1,"0"0,0-1,0 1,1-1,-1 1,0 0,0 0,0 0,0 0,-1 0,1 0,0 0,0 0,-1 0,1 0,0 0,-1 0,1 0,-1 1,1-1,-1 0,0 0,0 1,1-1,-1 0,0 1,0 1,3 43,-3-40,0 112,-2-67,3 1,12 91,-9-113,-1 1,-1 41,-3-45,2 1,1-1,8 41,-5-42,-1 1,-2-1,-1 1,-2 27,0-27,1 0,1 1,9 48,-4-38,-1 1,-2-1,-2 1,-5 44,2 10,3-37,14 78,-9-59,-5-51,1 0,7 31,-3-20,-2 1,-1 0,-2 0,-3 38,0-35,2 1,11 79,-6-82,-2-1,-1 48,-2-48,1 0,9 53,-6-61,1 49,-4-51,1 0,7 37,1-8,-9-42,1 0,0 0,0-1,2 1,0-1,0 1,1-1,0-1,12 20,-14-28,1 0,-1 0,1-1,-1 1,1-1,0 0,0 0,0 0,1 0,-1-1,0 1,0-1,1 0,-1-1,1 1,4-1,84-2,-52-1,-3 3,-3-2,0 2,0 2,64 11,-77-9,0-1,0-1,0-1,0 0,28-4,-48 3,0-1,0 1,-1 0,1-1,0 1,0-1,0 0,0 0,0 1,-1-1,1 0,0-1,-1 1,1 0,-1 0,1-1,-1 1,0-1,1 1,-1-1,0 0,0 1,0-1,0 0,-1 0,1 0,1-3,-1-4,1 1,-1-1,-1 0,0 0,-1-8,1 11,-1-13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10:05.1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0,'446'0,"-434"1,1 1,-1 0,0 0,0 1,0 1,13 5,3 0,-10-3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24.5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0,'516'25,"103"46,-317-37,331 21,130-3,-318-14,327-12,-425-9,-186-10,-93-6,72 10,-41-1,196-8,-142-4,211-1,396 6,-395 34,-83-6,34 1,227 7,-533-39,14 1,-1-1,1-1,-1-1,0-2,0 0,0-1,29-11,-27 7,0 1,0 1,1 1,0 1,39-2,136 7,-93 3,-44-5,0-3,123-26,-121 18,83-21,-133 30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43.2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0,'-1'17,"0"0,-9 32,-2 29,12 241,1-151,0-146,1 0,7 29,3 38,-11-33,-2-29,1 0,2 0,1 0,1 0,11 39,-4-26,-3 0,7 63,-9-57,-5-32,2 9,-2-36,-2-198,1 191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44.6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1 107,'10'-1,"0"0,-1-1,1 0,10-3,35-7,391 9,-228 6,-96-2,135-3,-145-9,55-2,85 16,183-5,-200-26,-101 9,-105 13,-22 4,0 1,0-1,0 1,0 1,14-1,-19 2,-1-1,1 0,0 1,-1-1,1 1,-1-1,1 1,-1 0,1 0,-1 0,0 0,1 0,-1 0,0 0,0 0,0 0,0 0,0 1,0-1,0 0,0 1,0-1,0 1,-1-1,1 1,-1-1,1 1,-1 0,0-1,1 3,2 30,-2-1,-1 1,-7 51,7-84,-2 19,0-1,-2 1,0-1,-1 0,-1 0,0-1,-16 29,14-30,1 0,0 1,-6 28,0 0,-40 101,42-103,2 1,2 1,2-1,2 1,5 75,-1-39,0-61,2 1,5 27,-4-27,0 0,0 26,-3-34,1 0,0 0,5 15,-4-20,-1 0,0-1,0 1,-1 0,0 0,-1 0,0 0,0 0,-1 0,-2 10,3-19,0 1,0-1,0 1,0-1,0 0,0 1,0-1,0 1,0-1,-1 0,1 1,0-1,0 0,0 1,-1-1,1 0,0 1,0-1,-1 0,1 1,0-1,-1 0,1 0,0 0,-1 1,1-1,0 0,-1 0,1 0,-1 0,1 1,0-1,-1 0,1 0,-1 0,1 0,0 0,-1 0,1 0,-1 0,1 0,0-1,-1 1,0 0,-12-13,6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45.4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0,'28'2,"49"8,-49-5,49 2,127 5,15 0,315 4,99-8,-364-11,-130 16,-3-1,108-13,-225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16.0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1,'0'649,"0"-657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46.8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1 104,'0'-1,"0"0,1 0,-1 0,0 0,1 1,-1-1,1 0,-1 0,1 1,-1-1,1 0,0 1,-1-1,1 0,0 1,-1-1,1 1,0-1,0 1,-1 0,1-1,0 1,0 0,0 0,0-1,30-7,-16 5,43-16,0 2,88-13,-118 24,-22 5,-1 0,1 0,-1 0,1 1,-1-1,11 2,-13 0,0 0,0 0,0 0,-1 0,1 1,0-1,-1 1,1-1,-1 1,0 0,0 0,1 0,-1 0,0 1,-1-1,4 4,18 29,39 75,-53-91,-1 0,-1 1,-1 0,0 1,4 41,-9-60,-1 1,0 0,0 0,0-1,-1 1,1 0,-1 0,1-1,-1 1,0 0,0-1,0 1,0-1,-1 1,1-1,-1 0,1 0,-1 1,-3 2,1-2,0 0,-1 0,1 0,-1 0,0-1,1 0,-1 0,0 0,-10 2,-9 0,-1-1,0-1,-39-2,47-1,11 1,3 1,0-1,0 0,0 0,0 0,0-1,1 1,-1-1,0 1,0-1,0 0,0 0,1 0,-1-1,-3-1,7 3,-1-1,0 1,0-1,0 1,0-1,1 0,-1 1,0-1,1 1,-1 0,0-1,1 1,-1-1,1 1,-1-1,0 1,1 0,-1-1,1 1,-1 0,1 0,-1-1,1 1,-1 0,1 0,0 0,-1 0,1 0,-1-1,1 1,-1 0,1 0,0 0,-1 1,1-1,-1 0,1 0,27-4,-17 3,0 1,0 0,0 0,0 1,-1 0,1 1,0 1,-1-1,14 7,-19-7,0 1,-1 0,1 0,-1 0,0 0,1 1,-2 0,1 0,0 0,-1 0,0 1,0-1,0 1,-1 0,1-1,-1 1,0 0,0 1,-1-1,2 10,-1-4,0 1,-1-1,0 1,-1-1,0 1,-1 0,0-1,-1 0,-3 13,4-20,-1 1,0 0,0-1,0 1,-1-1,1 0,-1 0,0 0,0 0,-1 0,1-1,-1 1,0-1,0 0,0 0,0-1,0 1,-1-1,1 0,-1 0,1 0,-1-1,-6 2,-175 25,105-9,15-2,63-17,0 0,-1-1,1 1,0-1,-1 1,1-1,0 0,0 0,0 0,-1-1,1 1,1-1,-1 0,0 0,0 0,1 0,-1 0,1 0,-1-1,1 1,0-1,0 0,0 0,1 0,-1 0,0 0,1 0,0 0,0 0,0 0,0-1,1 1,-1 0,1-7,2-4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47.8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0,'2'1,"0"-1,0 1,0 0,0-1,0 1,0 0,0 0,-1 0,1 0,0 1,-1-1,1 0,-1 1,1-1,-1 1,0-1,1 1,-1 0,0 0,0-1,1 5,20 48,-17-39,29 75,51 158,-77-223,0 0,2-1,0 0,23 36,-33-60,0 0,1 1,-1-1,0 0,1 0,-1 0,1 0,-1 0,0 0,1 0,-1 0,1 0,-1 0,0 0,1-1,-1 1,1 0,-1 0,0 0,1 0,-1-1,0 1,1 0,-1 0,0-1,1 1,-1 0,0 0,0-1,1 1,-1 0,0-1,0 1,1 0,-1-1,0 1,0-1,0 1,0 0,0-1,0 1,0-1,1 1,11-25,-10 21,72-116,-68 111,1 1,0-1,0 2,1-1,15-12,-16 14,1 0,-1-1,0 1,-1-2,1 1,-1-1,8-14,-7 7,-1-1,0 0,-1 0,-1 0,0-1,2-32,3 11,-5 23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49.2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1,'0'630,"3"-582,8 50,-1-11,21 115,-12-97,42 272,-55-343,3 23,4 109,-12-149,0 1,8 30,2 28,-9-57,0 0,2 0,0-1,7 20,-5-20,-1 0,-1 1,0 0,1 24,-5-37,0 6,0 1,1-1,1 0,5 22,-7-31,1 0,1 0,-1 0,0-1,1 1,-1 0,1-1,0 0,-1 1,1-1,0 0,1 0,-1 0,0 0,1 0,-1 0,1-1,-1 0,1 1,0-1,0 0,-1 0,1 0,0 0,4 0,12 0,-1-1,0-1,1 0,-1-1,0-1,0-1,25-9,-19 6,1 1,0 1,31-2,526 5,-286 4,-289-2,0 0,0 0,0-1,0 0,0 0,-1 0,1-1,0 0,-1-1,1 0,-1 0,0 0,0 0,0-1,0 0,-1 0,1-1,-1 0,0 0,-1 0,1 0,-1-1,6-10,0 3,-1 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54.4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147 1,'0'1040,"-2"-1010,-2 0,-1 0,-1 0,-1-1,-20 49,-7 28,14-20,10-41,-21 61,31-105,0 0,0 0,-1 0,1 0,0 0,0 0,0 0,0 0,0 0,0 0,1 0,-1 0,0 0,0 0,1 0,-1 0,1 0,-1 0,1 0,-1 0,1 0,-1-1,1 1,0 0,-1 0,1-1,0 1,0 0,0-1,-1 1,1-1,0 1,0-1,0 1,0-1,0 0,0 1,0-1,0 0,0 0,0 0,0 0,0 0,2 0,57 2,-50-3,571-2,-371 4,-200-2,0 0,-1-1,1 1,-1-2,1 1,-1-2,0 1,0-1,0 0,0-1,-1 0,14-11,-14 11,-1 2,1-1,0 1,0 0,16-3,-14 4,-1 0,0-1,0 0,10-6,-7 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55.2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72 0,'1'27,"-3"-1,0 1,-9 40,4-22,2 0,2 0,2 0,5 47,-1 13,-3 389,-1-483,0 0,0 0,-1 0,0-1,-1 1,-1 0,1-1,-2 0,1 0,-12 17,15-30,0-1,0 1,0-1,0 1,1-1,-1 0,1 1,0-6,2-205,-2 194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56.4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1,'352'18,"-226"-10,135-8,-97-3,990 3,-1125 2,49 8,24 1,141 7,-164-11,-9 3,21 2,-87-12,1 0,-1 0,1 0,-1 1,0 0,0 0,1 0,-1 1,0-1,0 1,0 0,0 0,-1 0,1 1,0-1,-1 1,0 0,4 3,-1 2,-1 1,0-1,0 1,-1 0,0 1,6 17,10 33,-4-16,13 64,-20-67,-2 1,2 82,-8-1,-4 99,-2-184,-13 51,11-57,1 0,-4 56,10-78,-1 1,0-1,0 0,-1 0,0 0,-1-1,0 1,-6 13,8-20,-1-1,1 1,-1-1,0 1,0-1,0 0,0 1,0-1,-1 0,1-1,-1 1,1 0,-1-1,0 1,1-1,-1 0,0 0,0 0,0 0,0 0,0-1,0 1,0-1,0 0,0 0,0 0,0 0,0-1,0 1,0-1,-5-1,-10-4,3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57.4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0,'9'1,"1"0,-1 0,1 1,11 4,34 6,388-9,-226-5,808 2,-978 2,-1 2,54 13,-54-8,1-2,55 1,182-9,-264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58.5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258 23,'-11'-1,"1"0,-1-1,1 0,-13-4,17 4,-2 0,1 0,0 0,0 1,-1 0,1 0,0 1,-1 0,1 1,0-1,-9 3,10-1,0 1,1-1,-1 1,1 1,0-1,0 1,0-1,0 2,0-1,1 0,0 1,0 0,0 0,1 0,-1 0,1 1,1-1,-1 1,1 0,0 0,0 0,0 0,1 0,-1 8,1-7,0 0,1-1,-1 1,2-1,-1 1,1-1,-1 1,2-1,-1 1,1-1,0 0,0 0,1 1,0-2,0 1,0 0,1-1,0 1,0-1,0 0,0 0,1-1,5 5,44 26,-33-23,-2 1,1 0,-2 1,0 1,0 1,-2 1,29 35,-37-39,0 0,0 1,-1 0,-1 0,8 26,-14-39,1 1,-1-1,0 0,0 0,0 0,0 0,0 1,0-1,-1 0,1 0,0 0,-1 0,1 0,-1 0,1 1,-1-1,1 0,-1 0,0 0,1-1,-1 1,0 0,0 0,0 0,0 0,0-1,0 1,0 0,0-1,0 1,0-1,0 1,0-1,0 0,0 1,0-1,-1 0,1 0,0 0,-2 0,-58 2,50-3,-34 2,31 1,1-2,-1 0,0 0,1-1,-1-1,-20-5,32 6,0 0,0 0,0 0,0 0,0 0,1-1,-1 1,1 0,-1-1,1 1,-1-1,1 0,0 1,0-1,-1 0,1 0,1 0,-1 1,0-1,0 0,1 0,-1 0,1-1,0 1,-1 0,1 0,0 0,0 0,0 0,1 0,-1 0,1-3,0 0,0 1,1 0,-1 0,1-1,0 1,0 0,0 1,1-1,-1 0,1 1,0-1,0 1,0 0,4-4,6-1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59.2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1,'2'14,"0"1,1-1,1 0,0 0,1 0,10 19,-4-9,59 135,-66-153,-1 1,1-1,1-1,-1 1,1-1,0 1,0-2,9 8,-13-11,1 0,-1 0,0-1,1 1,-1 0,1 0,-1 0,1-1,-1 1,1-1,-1 1,1-1,-1 0,1 0,0 0,-1 0,1 0,0 0,-1 0,1 0,-1 0,1-1,0 1,-1-1,1 1,-1-1,1 0,-1 1,0-1,1 0,-1 0,0 0,1 0,-1 0,0-1,0 1,0 0,0 0,0-1,0 1,0-1,0-1,75-152,-68 140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59.7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131 0,'1'52,"-2"0,-3 0,-19 94,-8 20,22-106,-23 83,23-101,9-35,-1 0,0-1,-1 1,0 0,0 0,0-1,-1 1,1-1,-6 7,19-25,0 1,1 0,0 0,1 1,14-9,-9 10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16.7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1,'4'1,"0"1,0-1,1 1,-1 0,-1 1,1-1,0 1,-1-1,1 1,-1 0,0 1,0-1,0 0,3 5,16 15,15 9,-2 1,44 53,14 32,-85-107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01.0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181 1,'-6'0,"-1"1,1 0,-1 0,1 0,0 1,-1 0,1 0,0 1,1 0,-1 0,0 0,1 0,-1 1,1 0,0 0,0 1,1-1,0 1,-1 0,1 0,1 1,-1-1,1 1,0 0,0 0,1 0,0 0,0 0,0 0,1 1,0-1,0 1,0-1,1 1,0-1,0 1,1-1,0 0,0 1,1-1,3 12,-1-10,1 0,0 0,0 0,1 0,0-1,0 0,1-1,-1 1,1-1,11 7,-9-6,0 0,0 0,-1 1,0 1,-1-1,13 19,-14-17,-1 1,0-1,-1 1,0 0,0 0,2 17,-5-25,-1 0,0 0,0 0,0 0,0 0,0-1,-1 1,1 0,-1 0,0 0,0 0,0-1,0 1,0 0,-1-1,1 1,-1-1,0 0,1 1,-1-1,0 0,0 0,-1 0,1 0,0-1,-1 1,1 0,-1-1,1 0,-6 2,-8 3,0-1,0 0,-1-2,1 0,-1-1,0 0,-28-2,25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05.1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0,'0'4,"4"1,5 0,5-1,-4-1,-7-1,-9-1,-2-1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08.2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0,'4'0,"5"0,6 0,3 0,3 0,1 0,2 0,0 0,-4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20.2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2,'3'0,"0"1,-1 0,1 0,-1 0,1 1,-1-1,1 0,-1 1,0 0,0-1,4 5,16 9,-3-9,2-2,-1 0,0-1,1-2,-1 0,1 0,36-6,14 2,29 4,100-3,-118-9,-48 6,58-3,-64 7,49-9,-48 5,44-1,1081 7,-1016 10,-91-5,47 0,-41-6,23-1,137 16,-125-6,2-4,101-8,-49 1,-117 2,-11 1,0-1,0 0,-1-2,1 1,21-6,-20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21.5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74 0,'-3'1,"1"0,-1 0,1 0,-1 0,1 0,-1 1,1-1,0 1,0-1,0 1,0 0,0 0,0 0,0 0,1 0,-1 0,1 0,-1 1,1-1,-1 3,-3 4,1 0,0 0,1 0,-4 13,5-10,0 1,0 0,1 0,1 0,0 0,1 0,4 23,-3-28,0 0,1-1,0 1,0-1,0 0,1 0,0 0,1-1,-1 1,1-1,1 0,-1 0,11 8,2 0,1 0,0-1,1-2,23 11,-35-18,0-1,0 0,0-1,0 1,1-2,-1 1,0-1,1-1,0 1,-1-1,1-1,-1 0,1 0,10-3,-16 3,0 0,0 0,-1 0,1-1,0 1,-1-1,1 1,-1-1,0 0,1 0,-1 0,0-1,0 1,0 0,-1-1,1 1,0-1,1-3,-1 1,-1 0,1-1,-1 1,0-1,0 1,-1-1,0 1,1-1,-2-7,-2-3,1 0,-2 1,0-1,-1 1,-13-28,11 28,-1 0,0 1,-1 0,-19-22,24 31,-1 1,0-1,0 1,0 0,-1 0,0 1,1-1,-1 1,0 0,0 1,-1 0,1 0,0 0,-12-1,-72-13,70 13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22.9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0 491,'1'-2,"-1"0,1 0,0 0,0 0,0 0,0 0,0 0,0 0,1 0,-1 0,1 1,-1-1,1 0,0 1,2-3,37-25,-27 20,17-12,51-24,-58 34,0-2,-1 0,-1-2,0 0,22-22,-33 27,2 0,0 1,24-14,-22 14,-1 0,26-22,-21 16,0 1,1 0,1 2,30-15,35-21,-73 38,-3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23.7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16,'3'3,"1"0,0-1,0 0,0 0,1 0,-1 0,0 0,1-1,-1 0,1 0,-1 0,8 0,63 0,-51-1,555-1,-551-1,0-1,32-7,-15 2,-8-2,-22 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25.1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1,'0'3,"0"7,0 4,0 4,0 3,0 2,0 0,0 1,0 1,0-1,0-1,0 1,0-1,0 0,0 0,0-4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28.9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788 0,'2'146,"-4"157,-2-275,-1 0,-11 38,-6 33,-34 162,24-128,-21 58,-1 6,44-165,2 0,0 0,-4 48,6-33,-13 49,-1 5,11-51,4-30,2-1,-2 30,3-24,0 0,-2 1,-1-1,-1-1,-1 1,-18 39,13-29,1 2,-12 69,13-59,-33 115,36-130,3 1,0 0,2 0,2 0,4 38,-2 17,0 24,-4 122,-10-166,8-47,0-1,0 32,4-19,-1-1,-1 1,-2-1,-1 0,-15 51,8-39,-8 48,1-2,-1 5,13-57,-2 0,-17 50,21-72,0 0,2 0,0 1,1-1,0 32,1-25,0 0,-7 29,-10 53,-6 25,9-83,10-34,1-1,0 1,1 0,0 0,-1 23,4-9,2 155,-1-181,-1 1,0-1,0 0,0 1,1-1,-1 0,1 1,-1-1,1 0,0 0,-1 1,1-1,0 0,0 0,0 0,0 0,0 0,0 0,0 0,0 0,0-1,0 1,1 0,-1-1,0 1,0 0,1-1,-1 0,0 1,1-1,-1 0,0 0,1 1,-1-1,1 0,-1-1,3 1,8-2,0 0,0 0,21-8,5 0,-19 7,68-9,119-2,805 15,-987-1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29.6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100 1,'1'82,"-3"90,-9-109,-1 13,10-54,-2-1,-1 1,0-1,-17 41,10-29,5-1,0 1,2 0,2 0,1 0,1 0,5 46,-1 13,-2-63,10 49,0 19,-11-321,0 204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17.6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0 297,'5'-1,"-1"-1,0 0,0 0,0 0,0 0,-1-1,1 1,-1-1,1 0,-1 0,4-6,16-11,52-24,31-22,-99 61,5-3,0 0,-1-1,0 0,-1 0,1-1,-2-1,0 0,0 0,10-18,-14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30.8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2,'229'-2,"249"5,-307 7,98 3,896-14,-1160 1,0 1,-1-1,1 1,0 0,-1 0,1 1,-1-1,0 1,1 0,-1 0,0 1,0-1,0 1,5 4,3 5,1 1,16 22,11 11,-12-18,1-2,2-2,59 38,86 21,-172-80,0 0,0 1,0-1,0 1,-1 0,0 0,0 0,0 1,0-1,-1 1,0-1,0 1,0 0,0 0,-1 0,1 0,0 9,1 11,-1-1,-1 33,-1-52,-1 713,1-712,-1 1,0 0,0-1,0 1,-1-1,1 1,-2-1,1 0,-1 0,0 0,-4 7,6-11,-1 0,1 0,0-1,-1 1,0 0,1-1,-1 1,0-1,0 0,1 0,-1 1,0-1,-1 0,1-1,0 1,0 0,0-1,0 1,-1-1,1 1,0-1,0 0,-1 0,1 0,0 0,0-1,-1 1,1-1,0 1,0-1,0 0,0 0,0 1,0-2,0 1,-3-2,-33-21,25 14,-1 1,-27-12,21 13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31.6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10,'177'12,"-3"1,313 10,32 0,365-24,-879 1,0 0,-1 0,1-1,0 0,0 0,0 0,4-2,-8 3,-1 0,1 0,-1-1,1 1,-1 0,1-1,-1 1,1-1,-1 1,1 0,-1-1,1 1,-1-1,0 1,1-1,-1 1,0-1,0 1,1-1,-1 0,0 1,0-1,0 1,0-2,0 1,0-1,0 1,-1 0,1-1,-1 1,0 0,1-1,-1 1,0 0,0 0,0 0,1 0,-1-1,0 1,-2-1,-33-26,17 17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32.6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460 0,'0'7,"1"-1,-1 1,-1-1,1 1,-1-1,-1 0,1 1,-1-1,0 0,0 0,-1 0,0 0,0 0,0-1,0 1,-1-1,0 0,0 0,-1 0,0 0,1-1,-1 0,-7 4,-102 66,78-53,1 2,-32 27,62-46,1-1,0 1,0 1,1-1,-1 0,1 1,0 0,-5 8,8-12,0 0,-1 0,1 0,0 0,0 0,0 0,-1 0,1 0,0 0,0 0,1 0,-1 0,0 0,0 0,0 0,1 0,-1 0,0 0,1-1,-1 1,1 1,1 0,-1-1,1 0,-1 1,1-1,0 0,0 0,-1 0,1 0,0-1,0 1,0 0,0-1,0 1,3-1,21 3,0-1,39-2,-41-1,-1 2,45 5,-59-5,0 2,-1-1,1 1,-1 0,0 1,0 0,0 0,0 1,-1 0,0 0,10 10,-1 0,-1 1,0 1,19 28,-30-40,-1 0,0-1,-1 1,1 0,-1 0,0 1,0-1,-1 0,1 1,-1-1,0 1,-1-1,1 1,-1-1,0 1,-1-1,1 1,-1-1,-3 11,3-14,-1 1,1-1,-1 1,0-1,0 0,0 1,0-1,0 0,-1 0,1-1,0 1,-1 0,0-1,1 0,-6 2,-50 15,21-8,5 3,-2 0,-63 18,88-29,0 0,0-1,0 0,0 0,0-1,0 0,0-1,0 0,0 0,0-1,0 0,-13-5,10 2,0-1,0-1,1 1,0-2,0 0,1 0,0-1,0 0,1 0,0-1,-12-19,14 14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33.1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0,'4'0,"6"0,4 4,4 5,3 1,2-1,0 2,1-1,0-2,0-3,0-1,0-3,-1 0,0-1,0 0,1-1,-1 1,-4-1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34.0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1,'2'0,"0"0,0 1,0 0,0-1,0 1,0 0,0 0,0 0,0 0,0 0,0 1,0-1,-1 0,1 1,-1 0,3 3,23 33,-19-26,4 5,0 1,-1 0,-1 0,-1 1,-1 0,0 1,7 33,30 117,-45-169,0-1,0 1,1-1,-1 1,0 0,0-1,0 1,0-1,1 1,-1-1,0 1,1-1,-1 0,0 1,1-1,-1 1,0-1,1 0,-1 1,1-1,-1 0,0 1,1-1,-1 0,1 0,-1 1,1-1,0 0,-1 0,1 0,0 0,14-11,17-41,-23 34,27-34,-15 24,-1-2,-2 0,-1 0,16-43,-14 22,-14 35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27.0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1,'10'1,"-1"1,0 0,0 0,0 1,-1 1,17 7,15 6,16 5,-39-14,2-1,24 6,181 46,84-2,-100-10,-152-39,-22-2,61 2,-72-6,0 0,29 7,11 2,-8-2,59 17,42 8,-102-25,-25-4,48 3,-46-5,-1 1,0 1,37 11,-31-9,1-1,-1-1,1-3,72-3,-36 0,-56 0,1-1,29-7,32-2,9-1,-65 7,0 2,27-1,7 1,72-11,-90 10,60 2,-80 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28.0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99 89,'-1'-2,"-1"1,1-1,-1 1,1-1,-1 1,0 0,0 0,0-1,0 1,0 1,0-1,0 0,0 0,0 1,0-1,0 1,-1 0,1 0,0-1,0 1,0 1,-1-1,1 0,0 0,0 1,0 0,0-1,0 1,-3 1,3 0,-1-1,1 1,0 0,-1 1,1-1,0 0,0 1,0-1,1 1,-1-1,1 1,-1 0,1 0,0 0,0 0,0 0,0 0,1 0,-1 5,-2 50,2 0,8 61,-7-113,2-1,-1 0,0 0,1 0,0 0,0 0,1 0,0 0,-1-1,1 1,1-1,-1 0,1 0,-1 0,1 0,0-1,1 0,-1 0,0 0,1 0,0 0,0-1,0 0,0 0,0 0,8 1,4 1,0 0,0-1,1-1,-1-1,1-1,32-2,-44 1,-1 1,0-1,0 0,0 0,0 0,-1-1,1 0,0 0,-1 0,1-1,-1 1,0-1,1 0,-1 0,-1-1,1 1,0-1,-1 0,6-8,-5 4,0 0,-1-1,0 1,-1-1,1 0,-2 0,1 0,-1 0,-1 0,0-12,0 7,-1-1,0 1,-1 0,-1 0,0 0,-1 0,-9-21,9 27,0 0,0 1,-1-1,0 1,0 0,0 1,-1-1,0 1,0 0,-1 1,0 0,0 0,0 0,-10-4,-43-23,33 17,-52-21,64 31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28.9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1 562,'12'-1,"1"-1,-1 0,1 0,-1-1,0-1,0 0,0-1,-1 0,1 0,-1-2,0 1,-1-1,0-1,0 0,0 0,-1-1,12-15,7-6,32-36,54-74,-90 112,0 1,2 1,1 1,2 2,54-36,-72 51,1-2,-2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30.1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2,'97'-1,"108"3,-125 9,-47-6,52 3,-52-8,19-1,1 2,0 3,-1 2,62 14,26 6,-91-19,-3-2,1-2,55-5,-26 1,-56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33.9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270 2520,'1'-50,"0"30,0-1,-1 0,-1 1,-1-1,-1 0,-1 1,0 0,-15-38,8 31,2-1,0 0,-4-34,1 8,-21-122,23 114,5 39,2 0,-2-31,6-824,-2 858,-1 0,-9-35,2 12,-10-48,9 47,-5-52,-11-65,16 100,5 38,2 0,-2-32,-2 11,5 37,0-1,0 1,1-1,1 0,-1-14,2 21,-1-1,0 0,1 1,-1-1,1 0,-1 1,1-1,0 1,0-1,0 1,0-1,0 1,0 0,0-1,0 1,1 0,-1 0,0 0,1 0,-1 0,1 0,-1 0,1 1,-1-1,1 0,0 1,-1-1,1 1,0 0,2-1,13 0,-1 1,1 0,0 1,-1 0,1 2,-1 0,0 1,23 8,-18-6,1 0,0-1,44 3,63-9,66 2,-113 10,-47-6,56 2,485-8,-556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18.6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1,'1'16,"1"1,8 29,-1-1,11 47,-14-68,0 0,-1 1,1 46,-7 479,1-532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35.2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166 51,'-1'-2,"0"1,1 0,-1-1,0 1,0 0,0 0,0 0,0 0,0 0,0 0,0 0,0 0,0 0,-1 0,1 0,0 1,-1-1,1 1,0-1,-1 1,1-1,-1 1,1 0,-1 0,1-1,-1 1,1 0,-3 1,-45 0,45-1,0 1,0 0,0 0,0 1,0-1,0 1,1-1,-1 1,0 0,1 1,-1-1,1 1,0-1,0 1,0 0,-3 4,4-2,-1 0,1 0,0 1,0-1,1 1,0-1,0 1,0-1,0 1,1 0,0 8,2 11,1 1,1 0,2-1,0 0,1 0,2 0,0-1,18 32,-23-50,0 1,0-1,0 0,1 0,0 0,0-1,0 0,1 0,-1 0,1-1,1 1,-1-2,0 1,1-1,0 1,0-2,0 1,0-1,12 2,-13-3,0-1,0 0,1 0,-1 0,0-1,1 1,-1-2,0 1,0-1,0 0,0 0,0 0,0-1,-1 0,1 0,-1-1,0 1,0-1,0 0,0-1,-1 1,0-1,5-6,8-12,0-1,-1 0,12-28,-23 39,0 0,0 0,-2 0,1-1,-2 0,0 0,0 0,-1-19,-1 27,0 0,0 1,-1-1,1 0,-1 0,-1 1,1-1,-1 1,0-1,0 1,0 0,-1-1,0 1,0 0,0 1,-1-1,1 1,-1-1,0 1,0 0,-1 0,1 1,-7-5,4 3,0 1,0 0,0 0,-1 0,1 1,-1 0,0 0,0 1,0 0,0 0,-8 0,-12 0,-54 3,29 1,33-1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36.0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1 496,'10'-8,"1"1,-1 0,2 1,-1 0,15-4,-11 3,77-39,-3-4,91-68,-20 27,-146 81,0-1,-1-1,0 0,10-14,-10 11,1 1,23-18,-22 24,-13 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37.2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1,'1201'0,"-1181"0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20.4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0,'488'0,"-468"1,-1 1,26 6,39 3,128-12,-193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22.0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1,'-2'145,"5"156,7-226,-5-44,2 53,-8 678,2-742,1-1,6 26,3 39,-12 65,1-131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10.1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0,'10'6,"-1"-1,1 0,0 0,1-1,-1-1,1 1,-1-2,19 3,100 16,-73-15,0-3,81-5,-31-1,21 3,-109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1900-AEDB-49BF-9035-A1346CD9A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EAB71-5833-4F10-8E46-74AFC83B9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CCA1E-D63D-4A86-8617-B5D29BF11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0BEF-D6C5-451D-9273-72D7618BC3F2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57123-720B-44A1-A0D1-6669B4C4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0662B-87D8-4C93-8201-54A179DD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CFE9-3C10-45DB-856B-00BBF413E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9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4CEA4-3094-4034-AAB0-B1334F4D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254F3-5953-46C2-9507-ED7350B1A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9FC7D-861A-413C-B291-C9E7BF284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0BEF-D6C5-451D-9273-72D7618BC3F2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19060-7B3C-462B-92E0-542D71AD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3E917-DCF9-46A0-9AB9-BF133A9C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CFE9-3C10-45DB-856B-00BBF413E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38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E1109-0886-40A4-9F91-14761DD63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27834-858A-4337-BEDE-57D8A5883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A3FB8-C8EB-40F9-B720-76903163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0BEF-D6C5-451D-9273-72D7618BC3F2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C9D07-AEF0-44BC-84AD-F05B1B6D7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94B79-7E5D-4B5E-9BE3-1521666C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CFE9-3C10-45DB-856B-00BBF413E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84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BB398-C9ED-43F2-B64C-A9DDB7C0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1AC4-D5F9-4ECB-A4CF-1A726E545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F20A3-5A24-430F-86F7-B7B8BBF4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0BEF-D6C5-451D-9273-72D7618BC3F2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D6F49-B6E5-43AB-9F24-3FE1BBFE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F90E4-B9CD-4F12-AB29-9FFE360A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CFE9-3C10-45DB-856B-00BBF413E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37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BDEBD-CE57-4E41-A326-8862AB3AB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1A3AD-A1D0-4C19-8B8C-53A5D378A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49072-339C-492A-8980-2F00CFB5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0BEF-D6C5-451D-9273-72D7618BC3F2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2AB78-3A53-49F5-9395-EAAE649A9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9BEA9-4661-4A01-845D-87F1116C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CFE9-3C10-45DB-856B-00BBF413E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52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D3C1-4CB3-4AA3-BB4A-4885287B6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D6347-7183-4F39-9E8E-3C7D9C0DC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F53CD-CF99-4059-95B4-BE06C892C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7B5B5-B496-44CE-98FE-9CB1590A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0BEF-D6C5-451D-9273-72D7618BC3F2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D3B91-5013-4AC8-AC90-50E96017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DCF89-01D4-4845-9B5A-9650B739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CFE9-3C10-45DB-856B-00BBF413E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38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AB2A-EFD8-4B2A-8CF7-2A6F57B79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487B7-8C55-42BA-A8B5-E88C16E4A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DC042-899D-405A-BDAA-371BC8493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9468-B7B8-4FBC-986A-11075ECDE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CE9681-913A-49FE-9F29-85CA34FD8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E8DBD4-18B4-4841-A6FF-8EAF4209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0BEF-D6C5-451D-9273-72D7618BC3F2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39F74-36C9-4BA0-9C5A-31F4BDB5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EA796-708B-406B-9261-0AB80A82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CFE9-3C10-45DB-856B-00BBF413E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03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1D425-64D2-4C5E-920E-8267BDB43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3B26ED-7B58-4D52-93B9-D9C7BD98E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0BEF-D6C5-451D-9273-72D7618BC3F2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37CDB-B12A-46CD-B95D-37DA0321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478D9-8F47-4CE9-A081-DA0452BA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CFE9-3C10-45DB-856B-00BBF413E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60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47E404-FD8D-41F4-AC39-EF3D5443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0BEF-D6C5-451D-9273-72D7618BC3F2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04C4F-2257-4D6E-A47A-AAF303E46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FFA06-C43E-405F-8263-3A9977A1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CFE9-3C10-45DB-856B-00BBF413E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48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65FB9-A5C7-413F-BED1-EDFD7CC8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88A7C-05DC-4A25-A13D-8F858289E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F3CB2-7806-4C8D-AFB8-79C2A847B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8966F-5465-40B6-B2F9-6641175C1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0BEF-D6C5-451D-9273-72D7618BC3F2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5E9F2-22E2-454A-9CFC-1DC92D001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4CDE8-71DF-4389-B384-169272EA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CFE9-3C10-45DB-856B-00BBF413E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30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9C7F-1EFA-44E8-ACCA-C471EE5A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1FDC0-DBF4-4E21-B99D-78C53D869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74BBE-1EB9-41E7-B6C1-A0496717A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B799A-6306-4CAE-95AC-09D55938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0BEF-D6C5-451D-9273-72D7618BC3F2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D40DE-7401-447F-B980-A393EA0FA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C4969-169F-4979-9FF8-45FD7600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CFE9-3C10-45DB-856B-00BBF413E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76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65687A-1F94-431E-9F16-E34229620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10E38-C8D5-486D-9CB9-81FFEC1AE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2DFE4-34A0-4B4F-A1EC-023B3842F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40BEF-D6C5-451D-9273-72D7618BC3F2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F9A16-49B2-4D82-92F7-E3B41793A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19DAF-DB52-4664-A2FC-D8821443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6CFE9-3C10-45DB-856B-00BBF413E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15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.xml"/><Relationship Id="rId117" Type="http://schemas.openxmlformats.org/officeDocument/2006/relationships/image" Target="../media/image58.png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6" Type="http://schemas.openxmlformats.org/officeDocument/2006/relationships/customXml" Target="../ink/ink9.xml"/><Relationship Id="rId107" Type="http://schemas.openxmlformats.org/officeDocument/2006/relationships/image" Target="../media/image53.png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53" Type="http://schemas.openxmlformats.org/officeDocument/2006/relationships/image" Target="../media/image14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5" Type="http://schemas.openxmlformats.org/officeDocument/2006/relationships/image" Target="../media/image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9" Type="http://schemas.openxmlformats.org/officeDocument/2006/relationships/image" Target="../media/image10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8" Type="http://schemas.openxmlformats.org/officeDocument/2006/relationships/customXml" Target="../ink/ink5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2.png"/><Relationship Id="rId12" Type="http://schemas.openxmlformats.org/officeDocument/2006/relationships/customXml" Target="../ink/ink7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16" Type="http://schemas.openxmlformats.org/officeDocument/2006/relationships/customXml" Target="../ink/ink58.xml"/><Relationship Id="rId124" Type="http://schemas.openxmlformats.org/officeDocument/2006/relationships/customXml" Target="../ink/ink62.xml"/><Relationship Id="rId20" Type="http://schemas.openxmlformats.org/officeDocument/2006/relationships/customXml" Target="../ink/ink11.xml"/><Relationship Id="rId41" Type="http://schemas.openxmlformats.org/officeDocument/2006/relationships/image" Target="../media/image21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11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36" Type="http://schemas.openxmlformats.org/officeDocument/2006/relationships/customXml" Target="../ink/ink18.xml"/><Relationship Id="rId49" Type="http://schemas.openxmlformats.org/officeDocument/2006/relationships/image" Target="../media/image25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10" Type="http://schemas.openxmlformats.org/officeDocument/2006/relationships/customXml" Target="../ink/ink6.xml"/><Relationship Id="rId31" Type="http://schemas.openxmlformats.org/officeDocument/2006/relationships/image" Target="../media/image16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4" Type="http://schemas.openxmlformats.org/officeDocument/2006/relationships/customXml" Target="../ink/ink3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10.xml"/><Relationship Id="rId39" Type="http://schemas.openxmlformats.org/officeDocument/2006/relationships/image" Target="../media/image20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7" Type="http://schemas.openxmlformats.org/officeDocument/2006/relationships/image" Target="../media/image4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2.xml"/><Relationship Id="rId29" Type="http://schemas.openxmlformats.org/officeDocument/2006/relationships/image" Target="../media/image15.png"/><Relationship Id="rId24" Type="http://schemas.openxmlformats.org/officeDocument/2006/relationships/customXml" Target="../ink/ink13.xml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E7D7-BD81-439B-9535-7944738498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DeepPlankter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22E6A-0008-4A80-A76C-A4A45891E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Block Diagram</a:t>
            </a:r>
          </a:p>
        </p:txBody>
      </p:sp>
    </p:spTree>
    <p:extLst>
      <p:ext uri="{BB962C8B-B14F-4D97-AF65-F5344CB8AC3E}">
        <p14:creationId xmlns:p14="http://schemas.microsoft.com/office/powerpoint/2010/main" val="360165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E78084-613D-4DFF-B9C0-402BF9B29B18}"/>
              </a:ext>
            </a:extLst>
          </p:cNvPr>
          <p:cNvSpPr/>
          <p:nvPr/>
        </p:nvSpPr>
        <p:spPr>
          <a:xfrm>
            <a:off x="4343398" y="2798627"/>
            <a:ext cx="3244837" cy="14239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C</a:t>
            </a:r>
            <a:r>
              <a:rPr lang="en-US" altLang="zh-CN" sz="1400" dirty="0" err="1"/>
              <a:t>ontroller</a:t>
            </a:r>
            <a:r>
              <a:rPr lang="en-US" altLang="zh-CN" sz="1400" dirty="0"/>
              <a:t>/Navigator</a:t>
            </a:r>
            <a:endParaRPr lang="en-GB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C8CA01-AAAD-4B85-B764-D25C01917F5E}"/>
              </a:ext>
            </a:extLst>
          </p:cNvPr>
          <p:cNvSpPr/>
          <p:nvPr/>
        </p:nvSpPr>
        <p:spPr>
          <a:xfrm>
            <a:off x="8341440" y="3861155"/>
            <a:ext cx="762000" cy="342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ESC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640BC2-4CC0-4C67-94DD-202D9DB9299A}"/>
              </a:ext>
            </a:extLst>
          </p:cNvPr>
          <p:cNvSpPr/>
          <p:nvPr/>
        </p:nvSpPr>
        <p:spPr>
          <a:xfrm>
            <a:off x="9735899" y="3876899"/>
            <a:ext cx="986202" cy="3487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/>
              <a:t>Motor</a:t>
            </a:r>
            <a:endParaRPr lang="en-GB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0BEA2C-CBE2-4E4E-91A3-990381CD5679}"/>
              </a:ext>
            </a:extLst>
          </p:cNvPr>
          <p:cNvSpPr/>
          <p:nvPr/>
        </p:nvSpPr>
        <p:spPr>
          <a:xfrm>
            <a:off x="8341440" y="2956808"/>
            <a:ext cx="762000" cy="342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Servo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0903F8-F859-4294-ABAB-EE5254F1DF98}"/>
              </a:ext>
            </a:extLst>
          </p:cNvPr>
          <p:cNvSpPr/>
          <p:nvPr/>
        </p:nvSpPr>
        <p:spPr>
          <a:xfrm>
            <a:off x="9735899" y="2944171"/>
            <a:ext cx="986202" cy="346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/>
              <a:t>Rudder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879258-8D8D-4E57-B448-F3E7ED604C7D}"/>
              </a:ext>
            </a:extLst>
          </p:cNvPr>
          <p:cNvSpPr/>
          <p:nvPr/>
        </p:nvSpPr>
        <p:spPr>
          <a:xfrm>
            <a:off x="1048662" y="2145558"/>
            <a:ext cx="1156612" cy="316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Solar panels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4E5F58-FD8C-43D5-AE22-AF6A7973D944}"/>
              </a:ext>
            </a:extLst>
          </p:cNvPr>
          <p:cNvSpPr/>
          <p:nvPr/>
        </p:nvSpPr>
        <p:spPr>
          <a:xfrm>
            <a:off x="1300982" y="2783606"/>
            <a:ext cx="643943" cy="3205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MPPT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729D31-7607-40BC-B63A-809D3AB5DCA1}"/>
              </a:ext>
            </a:extLst>
          </p:cNvPr>
          <p:cNvSpPr/>
          <p:nvPr/>
        </p:nvSpPr>
        <p:spPr>
          <a:xfrm>
            <a:off x="2312034" y="2145557"/>
            <a:ext cx="1156612" cy="316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Solar panels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CEE79C-C224-4CDC-84C8-DC77E315CCD4}"/>
              </a:ext>
            </a:extLst>
          </p:cNvPr>
          <p:cNvSpPr/>
          <p:nvPr/>
        </p:nvSpPr>
        <p:spPr>
          <a:xfrm>
            <a:off x="2568369" y="2806210"/>
            <a:ext cx="643942" cy="320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MPPT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E3302C-93B6-43C0-88DE-F716AE3535FF}"/>
              </a:ext>
            </a:extLst>
          </p:cNvPr>
          <p:cNvSpPr/>
          <p:nvPr/>
        </p:nvSpPr>
        <p:spPr>
          <a:xfrm>
            <a:off x="1048662" y="3300727"/>
            <a:ext cx="1025525" cy="3205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Battery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BF6DF7-23D7-4D1D-B949-60C4F587761C}"/>
              </a:ext>
            </a:extLst>
          </p:cNvPr>
          <p:cNvSpPr/>
          <p:nvPr/>
        </p:nvSpPr>
        <p:spPr>
          <a:xfrm>
            <a:off x="2323365" y="3300729"/>
            <a:ext cx="1145281" cy="320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Battery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9EC37E-C68E-40F1-B7BF-2B5C70E3853E}"/>
              </a:ext>
            </a:extLst>
          </p:cNvPr>
          <p:cNvSpPr/>
          <p:nvPr/>
        </p:nvSpPr>
        <p:spPr>
          <a:xfrm>
            <a:off x="4343398" y="1570461"/>
            <a:ext cx="1327152" cy="334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GPS/</a:t>
            </a:r>
            <a:r>
              <a:rPr lang="en-GB" sz="1400" dirty="0" err="1"/>
              <a:t>eCompass</a:t>
            </a:r>
            <a:endParaRPr lang="en-GB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5576A0-0DB4-453E-B0B6-799205A47E46}"/>
              </a:ext>
            </a:extLst>
          </p:cNvPr>
          <p:cNvSpPr/>
          <p:nvPr/>
        </p:nvSpPr>
        <p:spPr>
          <a:xfrm>
            <a:off x="4726752" y="727437"/>
            <a:ext cx="759802" cy="3228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Iridium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80171C-1B38-4DAA-A528-4C953C64E3F9}"/>
              </a:ext>
            </a:extLst>
          </p:cNvPr>
          <p:cNvSpPr/>
          <p:nvPr/>
        </p:nvSpPr>
        <p:spPr>
          <a:xfrm>
            <a:off x="8459827" y="1570461"/>
            <a:ext cx="1673226" cy="4308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Camara Mod</a:t>
            </a:r>
            <a:r>
              <a:rPr lang="en-US" altLang="zh-CN" sz="1400" dirty="0"/>
              <a:t>ule</a:t>
            </a:r>
            <a:endParaRPr lang="en-GB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E01153-AB29-4284-BA4F-354F76736917}"/>
              </a:ext>
            </a:extLst>
          </p:cNvPr>
          <p:cNvSpPr/>
          <p:nvPr/>
        </p:nvSpPr>
        <p:spPr>
          <a:xfrm>
            <a:off x="5742233" y="727438"/>
            <a:ext cx="690317" cy="3228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 err="1"/>
              <a:t>LoRa</a:t>
            </a:r>
            <a:endParaRPr lang="en-GB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81AFC7-CD37-411A-BAF7-39EE22BE27B4}"/>
              </a:ext>
            </a:extLst>
          </p:cNvPr>
          <p:cNvSpPr/>
          <p:nvPr/>
        </p:nvSpPr>
        <p:spPr>
          <a:xfrm>
            <a:off x="6631354" y="727440"/>
            <a:ext cx="465048" cy="322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4G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0E3863-18D8-4A5C-BFD1-07B821CB6442}"/>
              </a:ext>
            </a:extLst>
          </p:cNvPr>
          <p:cNvSpPr/>
          <p:nvPr/>
        </p:nvSpPr>
        <p:spPr>
          <a:xfrm>
            <a:off x="6175378" y="1562880"/>
            <a:ext cx="1412871" cy="34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Weather Station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B633CF-4AA8-494C-8CD7-8A5D14C5562A}"/>
              </a:ext>
            </a:extLst>
          </p:cNvPr>
          <p:cNvSpPr/>
          <p:nvPr/>
        </p:nvSpPr>
        <p:spPr>
          <a:xfrm>
            <a:off x="5047123" y="4742773"/>
            <a:ext cx="1252078" cy="3372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Water Station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A2B462-16ED-4956-A879-4506EC21F555}"/>
              </a:ext>
            </a:extLst>
          </p:cNvPr>
          <p:cNvCxnSpPr>
            <a:cxnSpLocks/>
          </p:cNvCxnSpPr>
          <p:nvPr/>
        </p:nvCxnSpPr>
        <p:spPr>
          <a:xfrm>
            <a:off x="693420" y="2658811"/>
            <a:ext cx="1070610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652E40A-D0C6-4E56-AAB6-EBC9EB7D8BBD}"/>
              </a:ext>
            </a:extLst>
          </p:cNvPr>
          <p:cNvSpPr/>
          <p:nvPr/>
        </p:nvSpPr>
        <p:spPr>
          <a:xfrm>
            <a:off x="40504" y="2458256"/>
            <a:ext cx="1392873" cy="4308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Deck</a:t>
            </a:r>
          </a:p>
          <a:p>
            <a:endParaRPr lang="en-GB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E47C31F-D397-461D-A832-F4D44B88DD14}"/>
              </a:ext>
            </a:extLst>
          </p:cNvPr>
          <p:cNvCxnSpPr>
            <a:cxnSpLocks/>
          </p:cNvCxnSpPr>
          <p:nvPr/>
        </p:nvCxnSpPr>
        <p:spPr>
          <a:xfrm>
            <a:off x="693420" y="4476181"/>
            <a:ext cx="1078992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A869545-05CB-4406-88DB-6BF8870882A4}"/>
              </a:ext>
            </a:extLst>
          </p:cNvPr>
          <p:cNvSpPr/>
          <p:nvPr/>
        </p:nvSpPr>
        <p:spPr>
          <a:xfrm>
            <a:off x="0" y="4282174"/>
            <a:ext cx="1392873" cy="4308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Bottom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274278-E608-417F-A56F-AF80D42071FD}"/>
              </a:ext>
            </a:extLst>
          </p:cNvPr>
          <p:cNvSpPr txBox="1"/>
          <p:nvPr/>
        </p:nvSpPr>
        <p:spPr>
          <a:xfrm>
            <a:off x="52070" y="3325954"/>
            <a:ext cx="634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Hull</a:t>
            </a:r>
            <a:r>
              <a:rPr lang="en-GB" dirty="0"/>
              <a:t>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BABFA8-D9E8-492F-A49D-2E2C08DE7645}"/>
              </a:ext>
            </a:extLst>
          </p:cNvPr>
          <p:cNvCxnSpPr>
            <a:cxnSpLocks/>
          </p:cNvCxnSpPr>
          <p:nvPr/>
        </p:nvCxnSpPr>
        <p:spPr>
          <a:xfrm flipV="1">
            <a:off x="9471700" y="2658811"/>
            <a:ext cx="0" cy="1823918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BB58592-434A-4D04-91D3-689BAB5777DF}"/>
              </a:ext>
            </a:extLst>
          </p:cNvPr>
          <p:cNvSpPr/>
          <p:nvPr/>
        </p:nvSpPr>
        <p:spPr>
          <a:xfrm>
            <a:off x="7355711" y="725153"/>
            <a:ext cx="465048" cy="322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R/C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454ABD-EE1C-4CF0-85DF-2F7A7B383FDC}"/>
              </a:ext>
            </a:extLst>
          </p:cNvPr>
          <p:cNvSpPr/>
          <p:nvPr/>
        </p:nvSpPr>
        <p:spPr>
          <a:xfrm>
            <a:off x="8338322" y="3303076"/>
            <a:ext cx="762000" cy="342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Servo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467E48-94C4-49B5-88C1-5AADCBA46802}"/>
              </a:ext>
            </a:extLst>
          </p:cNvPr>
          <p:cNvSpPr/>
          <p:nvPr/>
        </p:nvSpPr>
        <p:spPr>
          <a:xfrm>
            <a:off x="9735899" y="3293440"/>
            <a:ext cx="986202" cy="346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/>
              <a:t>Rudder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72B884-C896-49BF-8D5D-E4348BA62F77}"/>
                  </a:ext>
                </a:extLst>
              </p14:cNvPr>
              <p14:cNvContentPartPr/>
              <p14:nvPr/>
            </p14:nvContentPartPr>
            <p14:xfrm>
              <a:off x="12924960" y="1847295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72B884-C896-49BF-8D5D-E4348BA62F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16320" y="183865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132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D94738-5A8C-47FC-A98E-A659E45C164F}"/>
              </a:ext>
            </a:extLst>
          </p:cNvPr>
          <p:cNvSpPr/>
          <p:nvPr/>
        </p:nvSpPr>
        <p:spPr>
          <a:xfrm>
            <a:off x="1803596" y="550398"/>
            <a:ext cx="8431822" cy="52841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C</a:t>
            </a:r>
            <a:r>
              <a:rPr lang="en-US" altLang="zh-CN" sz="1400" dirty="0" err="1"/>
              <a:t>ontroller</a:t>
            </a:r>
            <a:r>
              <a:rPr lang="en-US" altLang="zh-CN" sz="1400" dirty="0"/>
              <a:t>/Navigator</a:t>
            </a:r>
            <a:endParaRPr lang="en-GB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D76FC3-1315-4868-950E-503C7FF977CE}"/>
              </a:ext>
            </a:extLst>
          </p:cNvPr>
          <p:cNvSpPr/>
          <p:nvPr/>
        </p:nvSpPr>
        <p:spPr>
          <a:xfrm>
            <a:off x="4937760" y="1846617"/>
            <a:ext cx="1714500" cy="33947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MCU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B4BEF2-0147-4265-9F6B-E4021CBC9AC1}"/>
              </a:ext>
            </a:extLst>
          </p:cNvPr>
          <p:cNvSpPr/>
          <p:nvPr/>
        </p:nvSpPr>
        <p:spPr>
          <a:xfrm>
            <a:off x="3266128" y="938487"/>
            <a:ext cx="985832" cy="3860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UART x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2C6047-47F5-4BDF-B6F6-ABD578341C9F}"/>
              </a:ext>
            </a:extLst>
          </p:cNvPr>
          <p:cNvSpPr/>
          <p:nvPr/>
        </p:nvSpPr>
        <p:spPr>
          <a:xfrm>
            <a:off x="2152550" y="2209800"/>
            <a:ext cx="1253590" cy="36318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/>
              <a:t>BAT I/V Sens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C9A431-1FA6-4F9D-9C2C-E6FE73743D34}"/>
              </a:ext>
            </a:extLst>
          </p:cNvPr>
          <p:cNvSpPr/>
          <p:nvPr/>
        </p:nvSpPr>
        <p:spPr>
          <a:xfrm>
            <a:off x="2152550" y="1846617"/>
            <a:ext cx="1253590" cy="36318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/>
              <a:t>BAT I/V Sens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FC1D55-9CE0-4314-AA88-F69B43A7C045}"/>
              </a:ext>
            </a:extLst>
          </p:cNvPr>
          <p:cNvSpPr/>
          <p:nvPr/>
        </p:nvSpPr>
        <p:spPr>
          <a:xfrm>
            <a:off x="2152549" y="3324310"/>
            <a:ext cx="1253589" cy="3631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IMU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F5838D-FC68-438E-B6C8-79F570944CBC}"/>
              </a:ext>
            </a:extLst>
          </p:cNvPr>
          <p:cNvSpPr/>
          <p:nvPr/>
        </p:nvSpPr>
        <p:spPr>
          <a:xfrm>
            <a:off x="2152550" y="3878581"/>
            <a:ext cx="1253590" cy="7696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Pressure Temperature</a:t>
            </a:r>
          </a:p>
          <a:p>
            <a:r>
              <a:rPr lang="en-GB" sz="1400" dirty="0"/>
              <a:t>Humidity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C85C93-5156-4BC8-83BE-67212119DB2B}"/>
              </a:ext>
            </a:extLst>
          </p:cNvPr>
          <p:cNvSpPr/>
          <p:nvPr/>
        </p:nvSpPr>
        <p:spPr>
          <a:xfrm>
            <a:off x="7875170" y="1846617"/>
            <a:ext cx="925930" cy="36318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/>
              <a:t>ESC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800214-DF0C-4CCE-91C5-8D90B3DFAC8B}"/>
              </a:ext>
            </a:extLst>
          </p:cNvPr>
          <p:cNvSpPr/>
          <p:nvPr/>
        </p:nvSpPr>
        <p:spPr>
          <a:xfrm>
            <a:off x="7875170" y="2509087"/>
            <a:ext cx="925930" cy="36318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/>
              <a:t>Servo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D87730-D096-4384-A1D9-EA2DECBCBAA2}"/>
              </a:ext>
            </a:extLst>
          </p:cNvPr>
          <p:cNvSpPr/>
          <p:nvPr/>
        </p:nvSpPr>
        <p:spPr>
          <a:xfrm>
            <a:off x="4417622" y="938486"/>
            <a:ext cx="743535" cy="386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SPI x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40681A-3916-44F4-8281-6D3A7FAA3F66}"/>
              </a:ext>
            </a:extLst>
          </p:cNvPr>
          <p:cNvSpPr/>
          <p:nvPr/>
        </p:nvSpPr>
        <p:spPr>
          <a:xfrm>
            <a:off x="5384925" y="938486"/>
            <a:ext cx="743535" cy="386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I2C x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042E5A-232A-4E6C-B843-FA50236C2524}"/>
              </a:ext>
            </a:extLst>
          </p:cNvPr>
          <p:cNvSpPr/>
          <p:nvPr/>
        </p:nvSpPr>
        <p:spPr>
          <a:xfrm>
            <a:off x="6352228" y="938486"/>
            <a:ext cx="985832" cy="3860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SBUS/PPM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A2BCC4-FEC4-477C-827D-AB8CBA2AF921}"/>
              </a:ext>
            </a:extLst>
          </p:cNvPr>
          <p:cNvSpPr/>
          <p:nvPr/>
        </p:nvSpPr>
        <p:spPr>
          <a:xfrm>
            <a:off x="7875170" y="938486"/>
            <a:ext cx="743535" cy="3860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678F54-EB86-4419-A458-8D25ACAF82AD}"/>
              </a:ext>
            </a:extLst>
          </p:cNvPr>
          <p:cNvSpPr/>
          <p:nvPr/>
        </p:nvSpPr>
        <p:spPr>
          <a:xfrm>
            <a:off x="2152548" y="4878204"/>
            <a:ext cx="1253589" cy="3631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 err="1"/>
              <a:t>SDCard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924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EA0973-22D7-4CB3-AEE7-02962D0F3F47}"/>
              </a:ext>
            </a:extLst>
          </p:cNvPr>
          <p:cNvSpPr/>
          <p:nvPr/>
        </p:nvSpPr>
        <p:spPr>
          <a:xfrm>
            <a:off x="2533650" y="866774"/>
            <a:ext cx="6591300" cy="5000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C</a:t>
            </a:r>
            <a:r>
              <a:rPr lang="en-US" altLang="zh-CN" sz="1400" dirty="0" err="1"/>
              <a:t>ontroller</a:t>
            </a:r>
            <a:r>
              <a:rPr lang="en-US" altLang="zh-CN" sz="1400" dirty="0"/>
              <a:t>/Navigator</a:t>
            </a:r>
            <a:endParaRPr lang="en-GB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D31FBD-68AF-4D81-8528-A133E7D71F56}"/>
              </a:ext>
            </a:extLst>
          </p:cNvPr>
          <p:cNvSpPr/>
          <p:nvPr/>
        </p:nvSpPr>
        <p:spPr>
          <a:xfrm>
            <a:off x="2533650" y="2026639"/>
            <a:ext cx="651510" cy="33460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/>
              <a:t>BAT0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C04BD5-0B0E-4372-969F-18699B677F94}"/>
              </a:ext>
            </a:extLst>
          </p:cNvPr>
          <p:cNvSpPr/>
          <p:nvPr/>
        </p:nvSpPr>
        <p:spPr>
          <a:xfrm>
            <a:off x="2533650" y="2626695"/>
            <a:ext cx="651510" cy="33460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/>
              <a:t>BAT1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35EC49-15C7-423F-BB78-DD6DCC336BE8}"/>
              </a:ext>
            </a:extLst>
          </p:cNvPr>
          <p:cNvSpPr/>
          <p:nvPr/>
        </p:nvSpPr>
        <p:spPr>
          <a:xfrm>
            <a:off x="8353424" y="2026638"/>
            <a:ext cx="771525" cy="33460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/>
              <a:t>ESC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9316A7-3504-4D72-9059-FEA20051A0CB}"/>
              </a:ext>
            </a:extLst>
          </p:cNvPr>
          <p:cNvSpPr/>
          <p:nvPr/>
        </p:nvSpPr>
        <p:spPr>
          <a:xfrm>
            <a:off x="8353424" y="2626694"/>
            <a:ext cx="771526" cy="33460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/>
              <a:t>SERVO1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376922-0331-4F05-BACC-0CE7783FDCB8}"/>
              </a:ext>
            </a:extLst>
          </p:cNvPr>
          <p:cNvSpPr/>
          <p:nvPr/>
        </p:nvSpPr>
        <p:spPr>
          <a:xfrm>
            <a:off x="8353422" y="3226750"/>
            <a:ext cx="771527" cy="33460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/>
              <a:t>SERVO2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9465ED7-39ED-4624-874B-6FED4676A015}"/>
              </a:ext>
            </a:extLst>
          </p:cNvPr>
          <p:cNvGrpSpPr/>
          <p:nvPr/>
        </p:nvGrpSpPr>
        <p:grpSpPr>
          <a:xfrm>
            <a:off x="3200100" y="2049300"/>
            <a:ext cx="5211360" cy="1356840"/>
            <a:chOff x="3200100" y="2049300"/>
            <a:chExt cx="5211360" cy="13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A8FCAA8-33A8-4CD0-8480-BB6B56336D36}"/>
                    </a:ext>
                  </a:extLst>
                </p14:cNvPr>
                <p14:cNvContentPartPr/>
                <p14:nvPr/>
              </p14:nvContentPartPr>
              <p14:xfrm>
                <a:off x="3215220" y="2788740"/>
                <a:ext cx="22824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A8FCAA8-33A8-4CD0-8480-BB6B56336D3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06580" y="2779740"/>
                  <a:ext cx="245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EEC875D-2459-4489-A403-2C09BCB5A96D}"/>
                    </a:ext>
                  </a:extLst>
                </p14:cNvPr>
                <p14:cNvContentPartPr/>
                <p14:nvPr/>
              </p14:nvContentPartPr>
              <p14:xfrm>
                <a:off x="3481980" y="2674260"/>
                <a:ext cx="360" cy="234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EEC875D-2459-4489-A403-2C09BCB5A96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72980" y="2665620"/>
                  <a:ext cx="180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E04A35B-1339-4E2E-A021-F2944CDEA630}"/>
                    </a:ext>
                  </a:extLst>
                </p14:cNvPr>
                <p14:cNvContentPartPr/>
                <p14:nvPr/>
              </p14:nvContentPartPr>
              <p14:xfrm>
                <a:off x="3497100" y="2674260"/>
                <a:ext cx="119520" cy="124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E04A35B-1339-4E2E-A021-F2944CDEA63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88460" y="2665620"/>
                  <a:ext cx="1371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71E315F-B346-4C69-8ADD-536D41AFC65A}"/>
                    </a:ext>
                  </a:extLst>
                </p14:cNvPr>
                <p14:cNvContentPartPr/>
                <p14:nvPr/>
              </p14:nvContentPartPr>
              <p14:xfrm>
                <a:off x="3481980" y="2780820"/>
                <a:ext cx="136440" cy="107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71E315F-B346-4C69-8ADD-536D41AFC65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72980" y="2771820"/>
                  <a:ext cx="1540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35222E7-1783-4C77-A33E-CFE431618F13}"/>
                    </a:ext>
                  </a:extLst>
                </p14:cNvPr>
                <p14:cNvContentPartPr/>
                <p14:nvPr/>
              </p14:nvContentPartPr>
              <p14:xfrm>
                <a:off x="3619140" y="2620980"/>
                <a:ext cx="23760" cy="334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35222E7-1783-4C77-A33E-CFE431618F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10140" y="2612340"/>
                  <a:ext cx="414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A4A56E5-D244-4B13-BA9D-E42887915D9C}"/>
                    </a:ext>
                  </a:extLst>
                </p14:cNvPr>
                <p14:cNvContentPartPr/>
                <p14:nvPr/>
              </p14:nvContentPartPr>
              <p14:xfrm>
                <a:off x="3588900" y="2819340"/>
                <a:ext cx="319320" cy="8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A4A56E5-D244-4B13-BA9D-E42887915D9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79900" y="2810340"/>
                  <a:ext cx="3369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F571280-3F19-4803-9899-752B2893C8A2}"/>
                    </a:ext>
                  </a:extLst>
                </p14:cNvPr>
                <p14:cNvContentPartPr/>
                <p14:nvPr/>
              </p14:nvContentPartPr>
              <p14:xfrm>
                <a:off x="3899940" y="2224620"/>
                <a:ext cx="16920" cy="624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F571280-3F19-4803-9899-752B2893C8A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91300" y="2215980"/>
                  <a:ext cx="34560" cy="64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8F9EA8E-5C30-4842-A54A-5609AD8C596C}"/>
                    </a:ext>
                  </a:extLst>
                </p14:cNvPr>
                <p14:cNvContentPartPr/>
                <p14:nvPr/>
              </p14:nvContentPartPr>
              <p14:xfrm>
                <a:off x="3200100" y="2217060"/>
                <a:ext cx="266400" cy="25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8F9EA8E-5C30-4842-A54A-5609AD8C596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91100" y="2208060"/>
                  <a:ext cx="2840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2220654-C08E-4CF2-A667-985469B22FD3}"/>
                    </a:ext>
                  </a:extLst>
                </p14:cNvPr>
                <p14:cNvContentPartPr/>
                <p14:nvPr/>
              </p14:nvContentPartPr>
              <p14:xfrm>
                <a:off x="3451380" y="2095020"/>
                <a:ext cx="58680" cy="246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2220654-C08E-4CF2-A667-985469B22FD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42740" y="2086380"/>
                  <a:ext cx="763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57C6E82-B53F-46AE-8511-022C5C03EF30}"/>
                    </a:ext>
                  </a:extLst>
                </p14:cNvPr>
                <p14:cNvContentPartPr/>
                <p14:nvPr/>
              </p14:nvContentPartPr>
              <p14:xfrm>
                <a:off x="3466860" y="2072340"/>
                <a:ext cx="233640" cy="253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57C6E82-B53F-46AE-8511-022C5C03EF3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57860" y="2063700"/>
                  <a:ext cx="2512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43E9434-8FA0-416B-B497-018AFD01024C}"/>
                    </a:ext>
                  </a:extLst>
                </p14:cNvPr>
                <p14:cNvContentPartPr/>
                <p14:nvPr/>
              </p14:nvContentPartPr>
              <p14:xfrm>
                <a:off x="3703020" y="2217060"/>
                <a:ext cx="19764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43E9434-8FA0-416B-B497-018AFD01024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94380" y="2208060"/>
                  <a:ext cx="215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4515D10-95BA-4E9D-9AAA-E16CD0C1DCF9}"/>
                    </a:ext>
                  </a:extLst>
                </p14:cNvPr>
                <p14:cNvContentPartPr/>
                <p14:nvPr/>
              </p14:nvContentPartPr>
              <p14:xfrm>
                <a:off x="3649740" y="2049300"/>
                <a:ext cx="77040" cy="327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4515D10-95BA-4E9D-9AAA-E16CD0C1DCF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40740" y="2040660"/>
                  <a:ext cx="946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A44FD9D-404D-4847-BF49-6B6D0D3793CD}"/>
                    </a:ext>
                  </a:extLst>
                </p14:cNvPr>
                <p14:cNvContentPartPr/>
                <p14:nvPr/>
              </p14:nvContentPartPr>
              <p14:xfrm>
                <a:off x="7551060" y="2208060"/>
                <a:ext cx="64080" cy="56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A44FD9D-404D-4847-BF49-6B6D0D3793C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42420" y="2199060"/>
                  <a:ext cx="817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71F5AC4-9BDC-4C0C-AFA1-D16E1EADBDFD}"/>
                    </a:ext>
                  </a:extLst>
                </p14:cNvPr>
                <p14:cNvContentPartPr/>
                <p14:nvPr/>
              </p14:nvContentPartPr>
              <p14:xfrm>
                <a:off x="7604340" y="2097540"/>
                <a:ext cx="177480" cy="119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71F5AC4-9BDC-4C0C-AFA1-D16E1EADBDF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95700" y="2088900"/>
                  <a:ext cx="1951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42AA7DC-54AF-4A89-8B3D-7D9A9ADAA5B9}"/>
                    </a:ext>
                  </a:extLst>
                </p14:cNvPr>
                <p14:cNvContentPartPr/>
                <p14:nvPr/>
              </p14:nvContentPartPr>
              <p14:xfrm>
                <a:off x="7787220" y="2192220"/>
                <a:ext cx="622440" cy="48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42AA7DC-54AF-4A89-8B3D-7D9A9ADAA5B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78580" y="2183580"/>
                  <a:ext cx="6400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A0776A9-175E-430D-808E-B0332C5D3FE9}"/>
                    </a:ext>
                  </a:extLst>
                </p14:cNvPr>
                <p14:cNvContentPartPr/>
                <p14:nvPr/>
              </p14:nvContentPartPr>
              <p14:xfrm>
                <a:off x="7583820" y="2787300"/>
                <a:ext cx="68760" cy="62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A0776A9-175E-430D-808E-B0332C5D3FE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75180" y="2778300"/>
                  <a:ext cx="864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ABA4471-D392-450B-8FAA-9915DDF35E6C}"/>
                    </a:ext>
                  </a:extLst>
                </p14:cNvPr>
                <p14:cNvContentPartPr/>
                <p14:nvPr/>
              </p14:nvContentPartPr>
              <p14:xfrm>
                <a:off x="7657620" y="2679300"/>
                <a:ext cx="142200" cy="140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ABA4471-D392-450B-8FAA-9915DDF35E6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48980" y="2670660"/>
                  <a:ext cx="1598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975C4CE-E355-4340-912B-6A2BE52958E6}"/>
                    </a:ext>
                  </a:extLst>
                </p14:cNvPr>
                <p14:cNvContentPartPr/>
                <p14:nvPr/>
              </p14:nvContentPartPr>
              <p14:xfrm>
                <a:off x="7886220" y="2818980"/>
                <a:ext cx="525240" cy="15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975C4CE-E355-4340-912B-6A2BE52958E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77580" y="2809980"/>
                  <a:ext cx="5428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17D3DAA-2055-41D3-B218-7E5DC83A9D7C}"/>
                    </a:ext>
                  </a:extLst>
                </p14:cNvPr>
                <p14:cNvContentPartPr/>
                <p14:nvPr/>
              </p14:nvContentPartPr>
              <p14:xfrm>
                <a:off x="7659060" y="3328020"/>
                <a:ext cx="74880" cy="78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17D3DAA-2055-41D3-B218-7E5DC83A9D7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50420" y="3319020"/>
                  <a:ext cx="925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047B1F2-14AF-4003-833D-F9D8F5A05FB1}"/>
                    </a:ext>
                  </a:extLst>
                </p14:cNvPr>
                <p14:cNvContentPartPr/>
                <p14:nvPr/>
              </p14:nvContentPartPr>
              <p14:xfrm>
                <a:off x="7733940" y="3209580"/>
                <a:ext cx="137880" cy="135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047B1F2-14AF-4003-833D-F9D8F5A05FB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25300" y="3200580"/>
                  <a:ext cx="1555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90DCBC0-9734-4DF0-9A18-FB6ED560E952}"/>
                    </a:ext>
                  </a:extLst>
                </p14:cNvPr>
                <p14:cNvContentPartPr/>
                <p14:nvPr/>
              </p14:nvContentPartPr>
              <p14:xfrm>
                <a:off x="7894140" y="3375180"/>
                <a:ext cx="502200" cy="23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90DCBC0-9734-4DF0-9A18-FB6ED560E95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885140" y="3366180"/>
                  <a:ext cx="5198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93F6600-7A29-4D97-8E1B-712334FC6C86}"/>
                    </a:ext>
                  </a:extLst>
                </p14:cNvPr>
                <p14:cNvContentPartPr/>
                <p14:nvPr/>
              </p14:nvContentPartPr>
              <p14:xfrm>
                <a:off x="7299780" y="2240820"/>
                <a:ext cx="289800" cy="75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93F6600-7A29-4D97-8E1B-712334FC6C8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290780" y="2232180"/>
                  <a:ext cx="3074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CBEF08C-68BD-409D-B299-DD8CA7D6066A}"/>
                    </a:ext>
                  </a:extLst>
                </p14:cNvPr>
                <p14:cNvContentPartPr/>
                <p14:nvPr/>
              </p14:nvContentPartPr>
              <p14:xfrm>
                <a:off x="7337580" y="2316060"/>
                <a:ext cx="322200" cy="1060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CBEF08C-68BD-409D-B299-DD8CA7D6066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328940" y="2307060"/>
                  <a:ext cx="339840" cy="10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808DCFC-84AE-42F6-AA3A-6608270F4958}"/>
                    </a:ext>
                  </a:extLst>
                </p14:cNvPr>
                <p14:cNvContentPartPr/>
                <p14:nvPr/>
              </p14:nvContentPartPr>
              <p14:xfrm>
                <a:off x="7383660" y="2765700"/>
                <a:ext cx="212760" cy="14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808DCFC-84AE-42F6-AA3A-6608270F495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74660" y="2756700"/>
                  <a:ext cx="230400" cy="31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36FC028F-85F8-45D5-9D6E-08C2C0D0233E}"/>
              </a:ext>
            </a:extLst>
          </p:cNvPr>
          <p:cNvSpPr/>
          <p:nvPr/>
        </p:nvSpPr>
        <p:spPr>
          <a:xfrm>
            <a:off x="7955281" y="4142983"/>
            <a:ext cx="1169667" cy="33460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r>
              <a:rPr lang="en-GB" sz="1400" dirty="0"/>
              <a:t>5V </a:t>
            </a:r>
            <a:r>
              <a:rPr lang="en-US" altLang="zh-CN" sz="1400" dirty="0"/>
              <a:t>x 3</a:t>
            </a:r>
          </a:p>
          <a:p>
            <a:endParaRPr lang="en-GB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9829405-4E97-4502-B96F-7D861136D19D}"/>
              </a:ext>
            </a:extLst>
          </p:cNvPr>
          <p:cNvSpPr/>
          <p:nvPr/>
        </p:nvSpPr>
        <p:spPr>
          <a:xfrm>
            <a:off x="7955282" y="1295858"/>
            <a:ext cx="1169666" cy="33460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r>
              <a:rPr lang="en-GB" sz="1400" dirty="0"/>
              <a:t>VBAT </a:t>
            </a:r>
            <a:r>
              <a:rPr lang="en-US" altLang="zh-CN" sz="1400" dirty="0"/>
              <a:t>x 3</a:t>
            </a:r>
          </a:p>
          <a:p>
            <a:endParaRPr lang="en-GB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FAC609-0140-4C9A-B777-53EDF221E6F3}"/>
              </a:ext>
            </a:extLst>
          </p:cNvPr>
          <p:cNvSpPr/>
          <p:nvPr/>
        </p:nvSpPr>
        <p:spPr>
          <a:xfrm>
            <a:off x="7955281" y="4514067"/>
            <a:ext cx="1152105" cy="33460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r>
              <a:rPr lang="en-GB" sz="1400" dirty="0"/>
              <a:t>3.3V </a:t>
            </a:r>
            <a:r>
              <a:rPr lang="en-US" altLang="zh-CN" sz="1400" dirty="0"/>
              <a:t>x 4</a:t>
            </a:r>
          </a:p>
          <a:p>
            <a:endParaRPr lang="en-GB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4C92888-02E9-44A0-B89F-B5023620DE39}"/>
                  </a:ext>
                </a:extLst>
              </p14:cNvPr>
              <p14:cNvContentPartPr/>
              <p14:nvPr/>
            </p14:nvContentPartPr>
            <p14:xfrm>
              <a:off x="3914738" y="2186018"/>
              <a:ext cx="3317760" cy="175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4C92888-02E9-44A0-B89F-B5023620DE3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906098" y="2177018"/>
                <a:ext cx="333540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BFD60B0-608F-4F85-BF78-E538C5EEFF6D}"/>
                  </a:ext>
                </a:extLst>
              </p14:cNvPr>
              <p14:cNvContentPartPr/>
              <p14:nvPr/>
            </p14:nvContentPartPr>
            <p14:xfrm>
              <a:off x="4911938" y="4654898"/>
              <a:ext cx="34560" cy="4881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BFD60B0-608F-4F85-BF78-E538C5EEFF6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903298" y="4645898"/>
                <a:ext cx="5220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202D90C-DAB7-41CF-846A-7CEAC1698210}"/>
                  </a:ext>
                </a:extLst>
              </p14:cNvPr>
              <p14:cNvContentPartPr/>
              <p14:nvPr/>
            </p14:nvContentPartPr>
            <p14:xfrm>
              <a:off x="4954058" y="4649858"/>
              <a:ext cx="941760" cy="5389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202D90C-DAB7-41CF-846A-7CEAC169821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945418" y="4640858"/>
                <a:ext cx="959400" cy="5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E4F8817-E7D4-4BB0-B035-6E517AC042E9}"/>
                  </a:ext>
                </a:extLst>
              </p14:cNvPr>
              <p14:cNvContentPartPr/>
              <p14:nvPr/>
            </p14:nvContentPartPr>
            <p14:xfrm>
              <a:off x="4945778" y="5120378"/>
              <a:ext cx="938880" cy="338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E4F8817-E7D4-4BB0-B035-6E517AC042E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936778" y="5111378"/>
                <a:ext cx="95652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DC5C176-7C17-45A9-8CDD-4DBAB86B5B2B}"/>
                  </a:ext>
                </a:extLst>
              </p14:cNvPr>
              <p14:cNvContentPartPr/>
              <p14:nvPr/>
            </p14:nvContentPartPr>
            <p14:xfrm>
              <a:off x="5086898" y="4767218"/>
              <a:ext cx="208080" cy="283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DC5C176-7C17-45A9-8CDD-4DBAB86B5B2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078258" y="4758218"/>
                <a:ext cx="2257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F6A30F6-6E36-4B53-8E5E-E1F6C18F26F0}"/>
                  </a:ext>
                </a:extLst>
              </p14:cNvPr>
              <p14:cNvContentPartPr/>
              <p14:nvPr/>
            </p14:nvContentPartPr>
            <p14:xfrm>
              <a:off x="5394698" y="4829498"/>
              <a:ext cx="188640" cy="2152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F6A30F6-6E36-4B53-8E5E-E1F6C18F26F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385698" y="4820498"/>
                <a:ext cx="20628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D8327AF-8E25-46FA-B900-6079E97F40F4}"/>
                  </a:ext>
                </a:extLst>
              </p14:cNvPr>
              <p14:cNvContentPartPr/>
              <p14:nvPr/>
            </p14:nvContentPartPr>
            <p14:xfrm>
              <a:off x="4355738" y="4122818"/>
              <a:ext cx="593280" cy="8406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D8327AF-8E25-46FA-B900-6079E97F40F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346738" y="4114178"/>
                <a:ext cx="610920" cy="85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5A8B0CF-5271-48C8-BE84-5DD9FEB1E11A}"/>
                  </a:ext>
                </a:extLst>
              </p14:cNvPr>
              <p14:cNvContentPartPr/>
              <p14:nvPr/>
            </p14:nvContentPartPr>
            <p14:xfrm>
              <a:off x="6497378" y="4887458"/>
              <a:ext cx="415080" cy="5918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5A8B0CF-5271-48C8-BE84-5DD9FEB1E11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488378" y="4878818"/>
                <a:ext cx="43272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06740B9-3827-4066-9A62-49472A399B59}"/>
                  </a:ext>
                </a:extLst>
              </p14:cNvPr>
              <p14:cNvContentPartPr/>
              <p14:nvPr/>
            </p14:nvContentPartPr>
            <p14:xfrm>
              <a:off x="6906698" y="5211818"/>
              <a:ext cx="26280" cy="4147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06740B9-3827-4066-9A62-49472A399B5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898058" y="5202818"/>
                <a:ext cx="4392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CB4A90B-40C7-46D8-B7AC-F0F05908B196}"/>
                  </a:ext>
                </a:extLst>
              </p14:cNvPr>
              <p14:cNvContentPartPr/>
              <p14:nvPr/>
            </p14:nvContentPartPr>
            <p14:xfrm>
              <a:off x="6990578" y="5186618"/>
              <a:ext cx="1065240" cy="5011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CB4A90B-40C7-46D8-B7AC-F0F05908B19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981938" y="5177978"/>
                <a:ext cx="108288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5CB929C-9D58-4D13-91E3-0172205BFFA9}"/>
                  </a:ext>
                </a:extLst>
              </p14:cNvPr>
              <p14:cNvContentPartPr/>
              <p14:nvPr/>
            </p14:nvContentPartPr>
            <p14:xfrm>
              <a:off x="6974018" y="5652458"/>
              <a:ext cx="897120" cy="259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5CB929C-9D58-4D13-91E3-0172205BFFA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965378" y="5643458"/>
                <a:ext cx="9147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AF42E0D-82E0-4BEE-B2F3-C8C4D99FB684}"/>
                  </a:ext>
                </a:extLst>
              </p14:cNvPr>
              <p14:cNvContentPartPr/>
              <p14:nvPr/>
            </p14:nvContentPartPr>
            <p14:xfrm>
              <a:off x="7105778" y="5286698"/>
              <a:ext cx="122040" cy="2185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AF42E0D-82E0-4BEE-B2F3-C8C4D99FB68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096778" y="5277698"/>
                <a:ext cx="13968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F23ABC3-5B55-4967-AF51-52CFF08DBE66}"/>
                  </a:ext>
                </a:extLst>
              </p14:cNvPr>
              <p14:cNvContentPartPr/>
              <p14:nvPr/>
            </p14:nvContentPartPr>
            <p14:xfrm>
              <a:off x="7256978" y="5336378"/>
              <a:ext cx="111600" cy="1328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F23ABC3-5B55-4967-AF51-52CFF08DBE6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247978" y="5327738"/>
                <a:ext cx="1292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1FDA9B5-2FFF-4A01-906C-188470B4F2C1}"/>
                  </a:ext>
                </a:extLst>
              </p14:cNvPr>
              <p14:cNvContentPartPr/>
              <p14:nvPr/>
            </p14:nvContentPartPr>
            <p14:xfrm>
              <a:off x="7342658" y="5311538"/>
              <a:ext cx="47880" cy="2833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1FDA9B5-2FFF-4A01-906C-188470B4F2C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333658" y="5302538"/>
                <a:ext cx="6552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C588164-B17E-4F1F-BFEE-A0D4FBA4F398}"/>
                  </a:ext>
                </a:extLst>
              </p14:cNvPr>
              <p14:cNvContentPartPr/>
              <p14:nvPr/>
            </p14:nvContentPartPr>
            <p14:xfrm>
              <a:off x="7440938" y="5336378"/>
              <a:ext cx="81720" cy="2005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C588164-B17E-4F1F-BFEE-A0D4FBA4F39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431938" y="5327738"/>
                <a:ext cx="9936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723AD04-28AE-443E-B7E7-81A938F8E435}"/>
                  </a:ext>
                </a:extLst>
              </p14:cNvPr>
              <p14:cNvContentPartPr/>
              <p14:nvPr/>
            </p14:nvContentPartPr>
            <p14:xfrm>
              <a:off x="7264898" y="2294018"/>
              <a:ext cx="14760" cy="90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723AD04-28AE-443E-B7E7-81A938F8E43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256258" y="2285018"/>
                <a:ext cx="324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9204041-4AAB-4B10-86C6-A7BAE335ECB7}"/>
                  </a:ext>
                </a:extLst>
              </p14:cNvPr>
              <p14:cNvContentPartPr/>
              <p14:nvPr/>
            </p14:nvContentPartPr>
            <p14:xfrm>
              <a:off x="7231778" y="2302298"/>
              <a:ext cx="56880" cy="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9204041-4AAB-4B10-86C6-A7BAE335ECB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222778" y="2293298"/>
                <a:ext cx="7452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BB7A6AED-A267-4DC1-9BC8-C9E779EDFD8C}"/>
              </a:ext>
            </a:extLst>
          </p:cNvPr>
          <p:cNvGrpSpPr/>
          <p:nvPr/>
        </p:nvGrpSpPr>
        <p:grpSpPr>
          <a:xfrm>
            <a:off x="5918498" y="4586138"/>
            <a:ext cx="2055600" cy="261360"/>
            <a:chOff x="5918498" y="4586138"/>
            <a:chExt cx="2055600" cy="2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1CFE721-F0C6-44FB-80D1-AF68E16ACAA9}"/>
                    </a:ext>
                  </a:extLst>
                </p14:cNvPr>
                <p14:cNvContentPartPr/>
                <p14:nvPr/>
              </p14:nvContentPartPr>
              <p14:xfrm>
                <a:off x="5918498" y="4754258"/>
                <a:ext cx="1249560" cy="201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1CFE721-F0C6-44FB-80D1-AF68E16ACAA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909498" y="4745618"/>
                  <a:ext cx="1267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B48959E-A1D5-4AA9-BDC3-ED27EDC9D654}"/>
                    </a:ext>
                  </a:extLst>
                </p14:cNvPr>
                <p14:cNvContentPartPr/>
                <p14:nvPr/>
              </p14:nvContentPartPr>
              <p14:xfrm>
                <a:off x="7147178" y="4696298"/>
                <a:ext cx="137160" cy="151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B48959E-A1D5-4AA9-BDC3-ED27EDC9D65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38538" y="4687298"/>
                  <a:ext cx="154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8A5E675-D0BF-4AAB-A1F5-3DC4A632321D}"/>
                    </a:ext>
                  </a:extLst>
                </p14:cNvPr>
                <p14:cNvContentPartPr/>
                <p14:nvPr/>
              </p14:nvContentPartPr>
              <p14:xfrm>
                <a:off x="7323218" y="4586138"/>
                <a:ext cx="263520" cy="177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8A5E675-D0BF-4AAB-A1F5-3DC4A632321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14218" y="4577138"/>
                  <a:ext cx="2811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98435AF-6F6C-400E-8AF9-488988DA5FC1}"/>
                    </a:ext>
                  </a:extLst>
                </p14:cNvPr>
                <p14:cNvContentPartPr/>
                <p14:nvPr/>
              </p14:nvContentPartPr>
              <p14:xfrm>
                <a:off x="7630658" y="4715738"/>
                <a:ext cx="343440" cy="14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98435AF-6F6C-400E-8AF9-488988DA5FC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622018" y="4707098"/>
                  <a:ext cx="361080" cy="3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692252B-14AB-4207-875B-D3E77CBED12A}"/>
                  </a:ext>
                </a:extLst>
              </p14:cNvPr>
              <p14:cNvContentPartPr/>
              <p14:nvPr/>
            </p14:nvContentPartPr>
            <p14:xfrm>
              <a:off x="6566858" y="4779458"/>
              <a:ext cx="360" cy="1159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692252B-14AB-4207-875B-D3E77CBED12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558218" y="4770818"/>
                <a:ext cx="18000" cy="13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7F72A7C7-2F94-49ED-BEF8-B6BD8FC9083C}"/>
              </a:ext>
            </a:extLst>
          </p:cNvPr>
          <p:cNvGrpSpPr/>
          <p:nvPr/>
        </p:nvGrpSpPr>
        <p:grpSpPr>
          <a:xfrm>
            <a:off x="4346378" y="2277458"/>
            <a:ext cx="3641400" cy="2062080"/>
            <a:chOff x="4346378" y="2277458"/>
            <a:chExt cx="3641400" cy="20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9E0C678-C9AF-4EE0-8EDE-29B368596150}"/>
                    </a:ext>
                  </a:extLst>
                </p14:cNvPr>
                <p14:cNvContentPartPr/>
                <p14:nvPr/>
              </p14:nvContentPartPr>
              <p14:xfrm>
                <a:off x="4346378" y="2277458"/>
                <a:ext cx="538560" cy="1807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9E0C678-C9AF-4EE0-8EDE-29B36859615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337738" y="2268458"/>
                  <a:ext cx="556200" cy="18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4196C21-179E-4E11-9919-C9320AD99359}"/>
                    </a:ext>
                  </a:extLst>
                </p14:cNvPr>
                <p14:cNvContentPartPr/>
                <p14:nvPr/>
              </p14:nvContentPartPr>
              <p14:xfrm>
                <a:off x="4860098" y="3848498"/>
                <a:ext cx="36360" cy="412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4196C21-179E-4E11-9919-C9320AD9935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851458" y="3839858"/>
                  <a:ext cx="5400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F4FB5DD-35FD-458C-AB99-C67A4D3713E6}"/>
                    </a:ext>
                  </a:extLst>
                </p14:cNvPr>
                <p14:cNvContentPartPr/>
                <p14:nvPr/>
              </p14:nvContentPartPr>
              <p14:xfrm>
                <a:off x="4870898" y="3831218"/>
                <a:ext cx="1039680" cy="505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F4FB5DD-35FD-458C-AB99-C67A4D3713E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862258" y="3822218"/>
                  <a:ext cx="105732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D6EC129-E7CC-4AE8-A4F5-3ECC9EFA5D32}"/>
                    </a:ext>
                  </a:extLst>
                </p14:cNvPr>
                <p14:cNvContentPartPr/>
                <p14:nvPr/>
              </p14:nvContentPartPr>
              <p14:xfrm>
                <a:off x="4970978" y="4310378"/>
                <a:ext cx="825840" cy="29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D6EC129-E7CC-4AE8-A4F5-3ECC9EFA5D3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961978" y="4301738"/>
                  <a:ext cx="843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7BBADE3-6FE6-42B1-9A24-BA9FC7A6468F}"/>
                    </a:ext>
                  </a:extLst>
                </p14:cNvPr>
                <p14:cNvContentPartPr/>
                <p14:nvPr/>
              </p14:nvContentPartPr>
              <p14:xfrm>
                <a:off x="5129378" y="3973418"/>
                <a:ext cx="208440" cy="284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7BBADE3-6FE6-42B1-9A24-BA9FC7A6468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120738" y="3964418"/>
                  <a:ext cx="2260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E8921F8-C09E-4ED9-9988-51DDF6FA3E00}"/>
                    </a:ext>
                  </a:extLst>
                </p14:cNvPr>
                <p14:cNvContentPartPr/>
                <p14:nvPr/>
              </p14:nvContentPartPr>
              <p14:xfrm>
                <a:off x="5236658" y="4023098"/>
                <a:ext cx="132480" cy="26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E8921F8-C09E-4ED9-9988-51DDF6FA3E0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227658" y="4014098"/>
                  <a:ext cx="1501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160CC71-719C-4D48-A74B-C6A8FF1183D2}"/>
                    </a:ext>
                  </a:extLst>
                </p14:cNvPr>
                <p14:cNvContentPartPr/>
                <p14:nvPr/>
              </p14:nvContentPartPr>
              <p14:xfrm>
                <a:off x="5411258" y="4031378"/>
                <a:ext cx="157320" cy="157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160CC71-719C-4D48-A74B-C6A8FF1183D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402618" y="4022738"/>
                  <a:ext cx="1749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BB1CFA8-583A-4F60-8B45-2A204539328E}"/>
                    </a:ext>
                  </a:extLst>
                </p14:cNvPr>
                <p14:cNvContentPartPr/>
                <p14:nvPr/>
              </p14:nvContentPartPr>
              <p14:xfrm>
                <a:off x="6026498" y="4047938"/>
                <a:ext cx="1080000" cy="159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BB1CFA8-583A-4F60-8B45-2A204539328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017498" y="4039298"/>
                  <a:ext cx="10976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E344F22-2B6A-4E47-8A3A-F311890D6C3D}"/>
                    </a:ext>
                  </a:extLst>
                </p14:cNvPr>
                <p14:cNvContentPartPr/>
                <p14:nvPr/>
              </p14:nvContentPartPr>
              <p14:xfrm>
                <a:off x="7079858" y="4082498"/>
                <a:ext cx="136080" cy="174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E344F22-2B6A-4E47-8A3A-F311890D6C3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071218" y="4073498"/>
                  <a:ext cx="1537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643BE14-17D1-45ED-B06D-A2AC4E6FEEB0}"/>
                    </a:ext>
                  </a:extLst>
                </p14:cNvPr>
                <p14:cNvContentPartPr/>
                <p14:nvPr/>
              </p14:nvContentPartPr>
              <p14:xfrm>
                <a:off x="7132058" y="3945698"/>
                <a:ext cx="238320" cy="2023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643BE14-17D1-45ED-B06D-A2AC4E6FEEB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123418" y="3937058"/>
                  <a:ext cx="2559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65AFCA0-11B8-4AE1-8CFA-519706CBED87}"/>
                    </a:ext>
                  </a:extLst>
                </p14:cNvPr>
                <p14:cNvContentPartPr/>
                <p14:nvPr/>
              </p14:nvContentPartPr>
              <p14:xfrm>
                <a:off x="7506098" y="4221818"/>
                <a:ext cx="481680" cy="35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65AFCA0-11B8-4AE1-8CFA-519706CBED8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497098" y="4213178"/>
                  <a:ext cx="49932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6447EAA-7FB6-42C9-A955-E8BBCC56D3CE}"/>
              </a:ext>
            </a:extLst>
          </p:cNvPr>
          <p:cNvGrpSpPr/>
          <p:nvPr/>
        </p:nvGrpSpPr>
        <p:grpSpPr>
          <a:xfrm>
            <a:off x="6644258" y="1242818"/>
            <a:ext cx="1326600" cy="1101600"/>
            <a:chOff x="6644258" y="1242818"/>
            <a:chExt cx="1326600" cy="110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DAFF2E7-E11E-44CB-B2AE-625BB1B4F12C}"/>
                    </a:ext>
                  </a:extLst>
                </p14:cNvPr>
                <p14:cNvContentPartPr/>
                <p14:nvPr/>
              </p14:nvContentPartPr>
              <p14:xfrm>
                <a:off x="6644258" y="1436858"/>
                <a:ext cx="528840" cy="9075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DAFF2E7-E11E-44CB-B2AE-625BB1B4F12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635258" y="1428218"/>
                  <a:ext cx="546480" cy="9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204FB0E-9FD1-4488-95FB-CB4CB666BADE}"/>
                    </a:ext>
                  </a:extLst>
                </p14:cNvPr>
                <p14:cNvContentPartPr/>
                <p14:nvPr/>
              </p14:nvContentPartPr>
              <p14:xfrm>
                <a:off x="7164098" y="1361618"/>
                <a:ext cx="160560" cy="176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204FB0E-9FD1-4488-95FB-CB4CB666BAD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155098" y="1352978"/>
                  <a:ext cx="1782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F66DBA7-BFE1-45BB-A004-121B9B5AFF72}"/>
                    </a:ext>
                  </a:extLst>
                </p14:cNvPr>
                <p14:cNvContentPartPr/>
                <p14:nvPr/>
              </p14:nvContentPartPr>
              <p14:xfrm>
                <a:off x="7289738" y="1242818"/>
                <a:ext cx="279000" cy="178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F66DBA7-BFE1-45BB-A004-121B9B5AFF7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81098" y="1233818"/>
                  <a:ext cx="2966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46E7EA8-8D72-4721-B903-4F74A486396E}"/>
                    </a:ext>
                  </a:extLst>
                </p14:cNvPr>
                <p14:cNvContentPartPr/>
                <p14:nvPr/>
              </p14:nvContentPartPr>
              <p14:xfrm>
                <a:off x="7530938" y="1471058"/>
                <a:ext cx="439920" cy="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46E7EA8-8D72-4721-B903-4F74A486396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22298" y="1462418"/>
                  <a:ext cx="45756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52362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F440-BBB8-4B77-9356-85C41B08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Water station</a:t>
            </a:r>
            <a:br>
              <a:rPr lang="en-GB" dirty="0"/>
            </a:b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3B054-587C-4F8C-A279-2C29209BEE6A}"/>
              </a:ext>
            </a:extLst>
          </p:cNvPr>
          <p:cNvSpPr txBox="1"/>
          <p:nvPr/>
        </p:nvSpPr>
        <p:spPr>
          <a:xfrm>
            <a:off x="838200" y="11335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Temperature, PH, TDS, Turbidity sensor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712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3163-B813-4BEB-8FDF-10EDC436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Weather Station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6EB7F-DFF6-48AC-8FE2-53C66EA5F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Wind</a:t>
            </a:r>
          </a:p>
          <a:p>
            <a:pPr lvl="1"/>
            <a:r>
              <a:rPr lang="en-GB" dirty="0"/>
              <a:t>Direction</a:t>
            </a:r>
          </a:p>
          <a:p>
            <a:pPr lvl="1"/>
            <a:r>
              <a:rPr lang="en-GB" dirty="0"/>
              <a:t>Speed</a:t>
            </a:r>
          </a:p>
          <a:p>
            <a:r>
              <a:rPr lang="en-GB" dirty="0"/>
              <a:t>Pressure</a:t>
            </a:r>
          </a:p>
          <a:p>
            <a:r>
              <a:rPr lang="en-GB" dirty="0"/>
              <a:t>Temperature</a:t>
            </a:r>
          </a:p>
          <a:p>
            <a:r>
              <a:rPr lang="en-GB" dirty="0"/>
              <a:t>Humidity</a:t>
            </a:r>
          </a:p>
          <a:p>
            <a:r>
              <a:rPr lang="en-GB" dirty="0"/>
              <a:t>RGB</a:t>
            </a:r>
          </a:p>
          <a:p>
            <a:r>
              <a:rPr lang="en-GB" dirty="0"/>
              <a:t>Ambient light</a:t>
            </a:r>
          </a:p>
          <a:p>
            <a:pPr lvl="1"/>
            <a:r>
              <a:rPr lang="en-GB" dirty="0"/>
              <a:t>MAX44009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9216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119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DeepPlankter</vt:lpstr>
      <vt:lpstr>PowerPoint Presentation</vt:lpstr>
      <vt:lpstr>PowerPoint Presentation</vt:lpstr>
      <vt:lpstr>PowerPoint Presentation</vt:lpstr>
      <vt:lpstr>Water station </vt:lpstr>
      <vt:lpstr>Weather Station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Jianjia Ma</dc:creator>
  <cp:lastModifiedBy>Jianjia Ma</cp:lastModifiedBy>
  <cp:revision>40</cp:revision>
  <dcterms:created xsi:type="dcterms:W3CDTF">2021-01-05T11:26:10Z</dcterms:created>
  <dcterms:modified xsi:type="dcterms:W3CDTF">2021-06-04T12:21:50Z</dcterms:modified>
</cp:coreProperties>
</file>