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7" r:id="rId4"/>
    <p:sldId id="258" r:id="rId5"/>
    <p:sldId id="262" r:id="rId6"/>
    <p:sldId id="264" r:id="rId7"/>
    <p:sldId id="268" r:id="rId8"/>
    <p:sldId id="269" r:id="rId9"/>
    <p:sldId id="270" r:id="rId10"/>
    <p:sldId id="260" r:id="rId11"/>
    <p:sldId id="265" r:id="rId12"/>
    <p:sldId id="266" r:id="rId13"/>
    <p:sldId id="26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F00F-8BFC-4206-9D6A-34272D6BDB3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354B-E5C4-4C5E-AC61-DBEE3A9E3C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88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F00F-8BFC-4206-9D6A-34272D6BDB3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354B-E5C4-4C5E-AC61-DBEE3A9E3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8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F00F-8BFC-4206-9D6A-34272D6BDB3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354B-E5C4-4C5E-AC61-DBEE3A9E3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9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F00F-8BFC-4206-9D6A-34272D6BDB3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354B-E5C4-4C5E-AC61-DBEE3A9E3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2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F00F-8BFC-4206-9D6A-34272D6BDB3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354B-E5C4-4C5E-AC61-DBEE3A9E3C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1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F00F-8BFC-4206-9D6A-34272D6BDB3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354B-E5C4-4C5E-AC61-DBEE3A9E3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F00F-8BFC-4206-9D6A-34272D6BDB3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354B-E5C4-4C5E-AC61-DBEE3A9E3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F00F-8BFC-4206-9D6A-34272D6BDB3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354B-E5C4-4C5E-AC61-DBEE3A9E3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3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F00F-8BFC-4206-9D6A-34272D6BDB3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354B-E5C4-4C5E-AC61-DBEE3A9E3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89F00F-8BFC-4206-9D6A-34272D6BDB3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A6354B-E5C4-4C5E-AC61-DBEE3A9E3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4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F00F-8BFC-4206-9D6A-34272D6BDB3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354B-E5C4-4C5E-AC61-DBEE3A9E3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5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89F00F-8BFC-4206-9D6A-34272D6BDB3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A6354B-E5C4-4C5E-AC61-DBEE3A9E3C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0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14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GGS 650 Project Option </a:t>
            </a:r>
            <a:r>
              <a:rPr lang="en-US" sz="5400" b="1" dirty="0" smtClean="0"/>
              <a:t>1</a:t>
            </a:r>
            <a:br>
              <a:rPr lang="en-US" sz="5400" b="1" dirty="0" smtClean="0"/>
            </a:br>
            <a:r>
              <a:rPr lang="en-US" sz="3600" dirty="0" smtClean="0"/>
              <a:t>Find i</a:t>
            </a:r>
            <a:r>
              <a:rPr lang="en-US" sz="3600" dirty="0" smtClean="0"/>
              <a:t>ntersection </a:t>
            </a:r>
            <a:r>
              <a:rPr lang="en-US" sz="3600" dirty="0"/>
              <a:t>of US major rivers  and US freeways </a:t>
            </a:r>
            <a:endParaRPr 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Jiao Ma </a:t>
            </a:r>
          </a:p>
          <a:p>
            <a:pPr algn="ctr"/>
            <a:r>
              <a:rPr lang="en-US" dirty="0" smtClean="0"/>
              <a:t>George Mason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Visualization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88529"/>
            <a:ext cx="8455093" cy="61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985" y="286603"/>
            <a:ext cx="7918691" cy="59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0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62470" y="142043"/>
            <a:ext cx="8913180" cy="59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6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b="56240"/>
          <a:stretch/>
        </p:blipFill>
        <p:spPr bwMode="auto">
          <a:xfrm>
            <a:off x="2450395" y="1374135"/>
            <a:ext cx="7291209" cy="42573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59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470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9739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58283"/>
            <a:ext cx="10058400" cy="451081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 smtClean="0"/>
          </a:p>
          <a:p>
            <a:pPr marL="914400" lvl="1" indent="-457200"/>
            <a:r>
              <a:rPr lang="en-US" sz="2800" dirty="0" smtClean="0"/>
              <a:t>Transportation has a pollution for the nearby rivers</a:t>
            </a:r>
          </a:p>
          <a:p>
            <a:pPr marL="914400" lvl="1" indent="-457200"/>
            <a:r>
              <a:rPr lang="en-US" sz="2800" dirty="0"/>
              <a:t>find </a:t>
            </a:r>
            <a:r>
              <a:rPr lang="en-US" sz="2800" dirty="0" smtClean="0"/>
              <a:t>intersection </a:t>
            </a:r>
            <a:r>
              <a:rPr lang="en-US" sz="2800" dirty="0"/>
              <a:t>points and </a:t>
            </a:r>
            <a:r>
              <a:rPr lang="en-US" sz="2800" dirty="0" smtClean="0"/>
              <a:t>intersection </a:t>
            </a:r>
            <a:r>
              <a:rPr lang="en-US" sz="2800" dirty="0"/>
              <a:t>segments for major rivers and </a:t>
            </a:r>
            <a:r>
              <a:rPr lang="en-US" sz="2800" dirty="0" smtClean="0"/>
              <a:t>highways</a:t>
            </a:r>
          </a:p>
          <a:p>
            <a:pPr marL="914400" lvl="1" indent="-457200"/>
            <a:r>
              <a:rPr lang="en-US" sz="2800" dirty="0" smtClean="0"/>
              <a:t>Revised based on Mini GIS</a:t>
            </a:r>
          </a:p>
          <a:p>
            <a:pPr marL="914400" lvl="1" indent="-457200"/>
            <a:r>
              <a:rPr lang="en-US" sz="2800" dirty="0" err="1" smtClean="0"/>
              <a:t>Tkinter</a:t>
            </a:r>
            <a:r>
              <a:rPr lang="en-US" sz="2800" dirty="0" smtClean="0"/>
              <a:t> </a:t>
            </a:r>
            <a:r>
              <a:rPr lang="en-US" sz="2800" dirty="0"/>
              <a:t>is used to </a:t>
            </a:r>
            <a:r>
              <a:rPr lang="en-US" sz="2800" dirty="0" smtClean="0"/>
              <a:t>visualization</a:t>
            </a:r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35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9739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58283"/>
            <a:ext cx="10058400" cy="45108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 smtClean="0"/>
              <a:t>Use</a:t>
            </a:r>
          </a:p>
          <a:p>
            <a:endParaRPr lang="en-US" sz="2400" dirty="0" smtClean="0"/>
          </a:p>
          <a:p>
            <a:pPr lvl="1"/>
            <a:r>
              <a:rPr lang="en-US" sz="2400" dirty="0"/>
              <a:t>US states polygon </a:t>
            </a:r>
            <a:r>
              <a:rPr lang="en-US" sz="2400" dirty="0" smtClean="0"/>
              <a:t>shapefile</a:t>
            </a:r>
          </a:p>
          <a:p>
            <a:pPr lvl="1"/>
            <a:r>
              <a:rPr lang="en-US" sz="2400" dirty="0" smtClean="0"/>
              <a:t>US </a:t>
            </a:r>
            <a:r>
              <a:rPr lang="en-US" sz="2400" dirty="0"/>
              <a:t>major rivers polyline </a:t>
            </a:r>
            <a:r>
              <a:rPr lang="en-US" sz="2400" dirty="0" smtClean="0"/>
              <a:t>shapefile</a:t>
            </a:r>
          </a:p>
          <a:p>
            <a:pPr lvl="1"/>
            <a:r>
              <a:rPr lang="en-US" sz="2400" dirty="0" smtClean="0"/>
              <a:t>US </a:t>
            </a:r>
            <a:r>
              <a:rPr lang="en-US" sz="2400" dirty="0"/>
              <a:t>freeways polyline </a:t>
            </a:r>
            <a:r>
              <a:rPr lang="en-US" sz="2400" dirty="0" smtClean="0"/>
              <a:t>shapefile</a:t>
            </a:r>
          </a:p>
          <a:p>
            <a:pPr marL="457200" lvl="1" indent="0">
              <a:buNone/>
            </a:pP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489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0760"/>
          </a:xfrm>
        </p:spPr>
        <p:txBody>
          <a:bodyPr>
            <a:normAutofit/>
          </a:bodyPr>
          <a:lstStyle/>
          <a:p>
            <a:r>
              <a:rPr lang="en-US" b="1" dirty="0"/>
              <a:t>Work Flow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b="4291"/>
          <a:stretch/>
        </p:blipFill>
        <p:spPr>
          <a:xfrm>
            <a:off x="2200683" y="1384765"/>
            <a:ext cx="7488792" cy="45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File </a:t>
            </a:r>
            <a:r>
              <a:rPr lang="en-US" b="1" dirty="0" smtClean="0"/>
              <a:t>Composition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nine python files</a:t>
            </a:r>
          </a:p>
          <a:p>
            <a:r>
              <a:rPr lang="en-US" dirty="0" smtClean="0"/>
              <a:t> Except Main file, </a:t>
            </a:r>
            <a:r>
              <a:rPr lang="en-US" dirty="0" smtClean="0"/>
              <a:t> </a:t>
            </a:r>
            <a:r>
              <a:rPr lang="en-US" dirty="0" smtClean="0"/>
              <a:t>other files are </a:t>
            </a:r>
            <a:r>
              <a:rPr lang="en-US" dirty="0" smtClean="0"/>
              <a:t>written</a:t>
            </a:r>
          </a:p>
          <a:p>
            <a:r>
              <a:rPr lang="en-US" dirty="0" smtClean="0"/>
              <a:t> </a:t>
            </a:r>
            <a:r>
              <a:rPr lang="en-US" dirty="0" smtClean="0"/>
              <a:t>as class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7" y="182824"/>
            <a:ext cx="5135943" cy="58362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85" y="3243355"/>
            <a:ext cx="35909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 Data Model </a:t>
            </a:r>
            <a:r>
              <a:rPr lang="en-US"/>
              <a:t>designed </a:t>
            </a:r>
            <a:r>
              <a:rPr lang="en-US" smtClean="0"/>
              <a:t>example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149313"/>
              </p:ext>
            </p:extLst>
          </p:nvPr>
        </p:nvGraphicFramePr>
        <p:xfrm>
          <a:off x="1097280" y="2027967"/>
          <a:ext cx="1797050" cy="1311529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7970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Feature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16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none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4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vis(self, map, color): pass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intersect(self, Feature):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pass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02897"/>
              </p:ext>
            </p:extLst>
          </p:nvPr>
        </p:nvGraphicFramePr>
        <p:xfrm>
          <a:off x="3298809" y="2027967"/>
          <a:ext cx="1797050" cy="254419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7970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LineSeg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16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+ x1: float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+ y1: float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+ x2: float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+ y2: float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45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</a:t>
                      </a:r>
                      <a:r>
                        <a:rPr lang="en-US" sz="1200" kern="100" dirty="0" err="1">
                          <a:effectLst/>
                        </a:rPr>
                        <a:t>getLength</a:t>
                      </a:r>
                      <a:r>
                        <a:rPr lang="en-US" sz="1200" kern="100" dirty="0">
                          <a:effectLst/>
                        </a:rPr>
                        <a:t>(self) :  </a:t>
                      </a:r>
                      <a:r>
                        <a:rPr lang="en-US" sz="1200" kern="100" dirty="0" err="1">
                          <a:effectLst/>
                        </a:rPr>
                        <a:t>Int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</a:t>
                      </a:r>
                      <a:r>
                        <a:rPr lang="en-US" sz="1200" kern="100" dirty="0" err="1">
                          <a:effectLst/>
                        </a:rPr>
                        <a:t>bboxcheck</a:t>
                      </a:r>
                      <a:r>
                        <a:rPr lang="en-US" sz="1200" kern="100" dirty="0">
                          <a:effectLst/>
                        </a:rPr>
                        <a:t>(self, </a:t>
                      </a:r>
                      <a:r>
                        <a:rPr lang="en-US" sz="1200" kern="100" dirty="0" err="1">
                          <a:effectLst/>
                        </a:rPr>
                        <a:t>lineseg</a:t>
                      </a:r>
                      <a:r>
                        <a:rPr lang="en-US" sz="1200" kern="100" dirty="0">
                          <a:effectLst/>
                        </a:rPr>
                        <a:t>) : Boolean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overlap(self, </a:t>
                      </a:r>
                      <a:r>
                        <a:rPr lang="en-US" sz="1200" kern="100" dirty="0" err="1">
                          <a:effectLst/>
                        </a:rPr>
                        <a:t>lineseg</a:t>
                      </a:r>
                      <a:r>
                        <a:rPr lang="en-US" sz="1200" kern="100" dirty="0">
                          <a:effectLst/>
                        </a:rPr>
                        <a:t>):  Boolean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</a:t>
                      </a:r>
                      <a:r>
                        <a:rPr lang="en-US" sz="105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intersect(self, </a:t>
                      </a:r>
                      <a:r>
                        <a:rPr lang="en-US" sz="1200" kern="100" dirty="0" err="1">
                          <a:effectLst/>
                        </a:rPr>
                        <a:t>lineseg</a:t>
                      </a:r>
                      <a:r>
                        <a:rPr lang="en-US" sz="1200" kern="100" dirty="0">
                          <a:effectLst/>
                        </a:rPr>
                        <a:t>) :  Boolean or List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01683"/>
              </p:ext>
            </p:extLst>
          </p:nvPr>
        </p:nvGraphicFramePr>
        <p:xfrm>
          <a:off x="5571737" y="2027967"/>
          <a:ext cx="2225675" cy="308152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22567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Polyline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16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none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45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</a:t>
                      </a:r>
                      <a:r>
                        <a:rPr lang="en-US" sz="105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getLength</a:t>
                      </a:r>
                      <a:r>
                        <a:rPr lang="en-US" sz="1200" kern="100" dirty="0">
                          <a:effectLst/>
                        </a:rPr>
                        <a:t>(self): float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vis(self, map, color) : draw List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</a:t>
                      </a:r>
                      <a:r>
                        <a:rPr lang="en-US" sz="105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visInterLine</a:t>
                      </a:r>
                      <a:r>
                        <a:rPr lang="en-US" sz="1200" kern="100" dirty="0">
                          <a:effectLst/>
                        </a:rPr>
                        <a:t>(self, map, color): List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</a:t>
                      </a:r>
                      <a:r>
                        <a:rPr lang="en-US" sz="1200" kern="100" dirty="0" err="1">
                          <a:effectLst/>
                        </a:rPr>
                        <a:t>bboxcheck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self,polyline</a:t>
                      </a:r>
                      <a:r>
                        <a:rPr lang="en-US" sz="1200" kern="100" dirty="0">
                          <a:effectLst/>
                        </a:rPr>
                        <a:t>): </a:t>
                      </a:r>
                      <a:r>
                        <a:rPr lang="en-US" sz="1200" kern="100" dirty="0" err="1">
                          <a:effectLst/>
                        </a:rPr>
                        <a:t>Bollean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</a:t>
                      </a:r>
                      <a:r>
                        <a:rPr lang="en-US" sz="105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intersect(</a:t>
                      </a:r>
                      <a:r>
                        <a:rPr lang="en-US" sz="1200" kern="100" dirty="0" err="1">
                          <a:effectLst/>
                        </a:rPr>
                        <a:t>self,polyline</a:t>
                      </a:r>
                      <a:r>
                        <a:rPr lang="en-US" sz="1200" kern="100" dirty="0">
                          <a:effectLst/>
                        </a:rPr>
                        <a:t>): List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intersectLine1(</a:t>
                      </a:r>
                      <a:r>
                        <a:rPr lang="en-US" sz="1200" kern="100" dirty="0" err="1">
                          <a:effectLst/>
                        </a:rPr>
                        <a:t>self,polyline</a:t>
                      </a:r>
                      <a:r>
                        <a:rPr lang="en-US" sz="1200" kern="100" dirty="0">
                          <a:effectLst/>
                        </a:rPr>
                        <a:t>):  List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intersectLine1(</a:t>
                      </a:r>
                      <a:r>
                        <a:rPr lang="en-US" sz="1200" kern="100" dirty="0" err="1">
                          <a:effectLst/>
                        </a:rPr>
                        <a:t>self,polyline</a:t>
                      </a:r>
                      <a:r>
                        <a:rPr lang="en-US" sz="1200" kern="100" dirty="0">
                          <a:effectLst/>
                        </a:rPr>
                        <a:t>):  List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transform(self, map): List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</a:t>
                      </a:r>
                      <a:r>
                        <a:rPr lang="en-US" sz="1200" kern="100" dirty="0" err="1">
                          <a:effectLst/>
                        </a:rPr>
                        <a:t>findBoundingbox</a:t>
                      </a:r>
                      <a:r>
                        <a:rPr lang="en-US" sz="1200" kern="100" dirty="0">
                          <a:effectLst/>
                        </a:rPr>
                        <a:t>(self): Tuple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82416"/>
              </p:ext>
            </p:extLst>
          </p:nvPr>
        </p:nvGraphicFramePr>
        <p:xfrm>
          <a:off x="8518950" y="2027967"/>
          <a:ext cx="1797050" cy="1752727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7970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Points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16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x: float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y: float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45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distance(self, point):  </a:t>
                      </a:r>
                      <a:r>
                        <a:rPr lang="en-US" sz="1200" kern="100" dirty="0" err="1">
                          <a:effectLst/>
                        </a:rPr>
                        <a:t>Int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vis(self, map, color) : draw List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+ transform(self, map): List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6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 smtClean="0"/>
              <a:t>Polyline.py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8730" cy="40197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382" y="3018407"/>
            <a:ext cx="7150096" cy="346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 smtClean="0"/>
              <a:t>Layer.py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10385"/>
            <a:ext cx="6093873" cy="40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8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9885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Map.py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55" y="1845734"/>
            <a:ext cx="10436625" cy="30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234</Words>
  <Application>Microsoft Office PowerPoint</Application>
  <PresentationFormat>宽屏</PresentationFormat>
  <Paragraphs>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Calibri</vt:lpstr>
      <vt:lpstr>Calibri Light</vt:lpstr>
      <vt:lpstr>Times New Roman</vt:lpstr>
      <vt:lpstr>回顾</vt:lpstr>
      <vt:lpstr>GGS 650 Project Option 1 Find intersection of US major rivers  and US freeways </vt:lpstr>
      <vt:lpstr>Introduction</vt:lpstr>
      <vt:lpstr>Introduction</vt:lpstr>
      <vt:lpstr>Work Flow</vt:lpstr>
      <vt:lpstr>File Composition</vt:lpstr>
      <vt:lpstr>GIS Data Model designed example</vt:lpstr>
      <vt:lpstr>Polyline.py</vt:lpstr>
      <vt:lpstr>Layer.py</vt:lpstr>
      <vt:lpstr>Map.py</vt:lpstr>
      <vt:lpstr>Visualization</vt:lpstr>
      <vt:lpstr>PowerPoint 演示文稿</vt:lpstr>
      <vt:lpstr>PowerPoint 演示文稿</vt:lpstr>
      <vt:lpstr>Result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GGS 650 Project Option 1</dc:title>
  <dc:creator>Jiao</dc:creator>
  <cp:lastModifiedBy>Jiao</cp:lastModifiedBy>
  <cp:revision>47</cp:revision>
  <dcterms:created xsi:type="dcterms:W3CDTF">2015-12-08T20:17:34Z</dcterms:created>
  <dcterms:modified xsi:type="dcterms:W3CDTF">2015-12-08T22:54:37Z</dcterms:modified>
</cp:coreProperties>
</file>