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Nunito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ForUrComfy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	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19150" y="1520500"/>
            <a:ext cx="7505700" cy="29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a user friendly interface mobile app that allows students to order their food, beverages, coffee and then ask for </a:t>
            </a:r>
            <a:r>
              <a:rPr lang="en" sz="3000" b="1"/>
              <a:t>delivery</a:t>
            </a:r>
            <a:r>
              <a:rPr lang="en" sz="1800"/>
              <a:t>. </a:t>
            </a:r>
            <a:br>
              <a:rPr lang="en" sz="1800"/>
            </a:b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Based on what chain restaurants we do have on campus, then provide students with their menus. 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Also students will be provided with other chain restaurants nearby campus. (their favorite)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	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Registered students through the app will be able to see other orders and then claim it for </a:t>
            </a:r>
            <a:r>
              <a:rPr lang="en" sz="2500" b="1"/>
              <a:t>delivery</a:t>
            </a:r>
            <a:r>
              <a:rPr lang="en" sz="2000"/>
              <a:t>. 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Also we could have usual way of delivery: 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You specify your order (restaurant, food + drinks  + appetizer, quantity, delivery time, location and etc, eventually ask for </a:t>
            </a:r>
            <a:r>
              <a:rPr lang="en" sz="2500" b="1"/>
              <a:t>delivery</a:t>
            </a:r>
            <a:r>
              <a:rPr lang="en" sz="2000"/>
              <a:t>.  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Possible Features 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Attached to order we have a FYI brochure or a</a:t>
            </a:r>
            <a:r>
              <a:rPr lang="en-US" sz="2000" dirty="0"/>
              <a:t>n</a:t>
            </a:r>
            <a:r>
              <a:rPr lang="en" sz="2000" dirty="0"/>
              <a:t> email  that shows customers the nutritional facts, calories and minerals of his/her order. </a:t>
            </a:r>
            <a:endParaRPr sz="20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 dirty="0"/>
              <a:t>How healthy his/her order is. 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Students can specify type of the delivery. (option 1 or 2)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 I looking for?</a:t>
            </a: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 group of  people:</a:t>
            </a:r>
            <a:endParaRPr sz="1800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I need one person familiar with PHP </a:t>
            </a:r>
            <a:r>
              <a:rPr lang="en-US" sz="1800" dirty="0"/>
              <a:t>and HTML</a:t>
            </a:r>
            <a:r>
              <a:rPr lang="en" sz="1800" dirty="0"/>
              <a:t>.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I need one person familiar with database, Mysql. 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I need two person who have experienced working with android software development kit.</a:t>
            </a:r>
            <a:endParaRPr sz="1800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Last but not least one person who has experienced with JavaScripts.   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		 </a:t>
            </a: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No more time needs to stay in long line for order your food and pick up. </a:t>
            </a:r>
            <a:br>
              <a:rPr lang="en" sz="1800" dirty="0"/>
            </a:b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We all are always so tired or tired of waiting </a:t>
            </a:r>
            <a:r>
              <a:rPr lang="en-US" sz="1800" dirty="0"/>
              <a:t>for</a:t>
            </a:r>
            <a:r>
              <a:rPr lang="en" sz="1800" dirty="0"/>
              <a:t> something, which there is no more inconvenience with ForUrComfy.</a:t>
            </a:r>
            <a:br>
              <a:rPr lang="en" sz="1800" dirty="0"/>
            </a:br>
            <a:r>
              <a:rPr lang="en" sz="1800" dirty="0"/>
              <a:t> </a:t>
            </a:r>
            <a:endParaRPr sz="1800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Easy and fast.  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Nunito</vt:lpstr>
      <vt:lpstr>Calibri</vt:lpstr>
      <vt:lpstr>Arial</vt:lpstr>
      <vt:lpstr>Shift</vt:lpstr>
      <vt:lpstr>ForUrComfy</vt:lpstr>
      <vt:lpstr>What is it? </vt:lpstr>
      <vt:lpstr>How does it work? </vt:lpstr>
      <vt:lpstr>Other Possible Features </vt:lpstr>
      <vt:lpstr>What a I looking for?</vt:lpstr>
      <vt:lpstr>Output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ForUrComfy</dc:title>
  <cp:lastModifiedBy>Majid Farhadloo</cp:lastModifiedBy>
  <cp:revision>1</cp:revision>
  <dcterms:modified xsi:type="dcterms:W3CDTF">2018-01-23T21:54:34Z</dcterms:modified>
</cp:coreProperties>
</file>