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Amatic SC"/>
      <p:regular r:id="rId37"/>
      <p:bold r:id="rId38"/>
    </p:embeddedFont>
    <p:embeddedFont>
      <p:font typeface="Source Code Pro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maticSC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10.xml"/><Relationship Id="rId38" Type="http://schemas.openxmlformats.org/officeDocument/2006/relationships/font" Target="fonts/AmaticSC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152</a:t>
            </a:r>
            <a:endParaRPr/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Calvin Tey,Majid Farhadloo,Jason Pieros,Yesol Lee,Shaoyu Pei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of key step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88392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25" y="445025"/>
            <a:ext cx="89344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075" y="1761425"/>
            <a:ext cx="84582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key step(ramdom prohection)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800" y="1152475"/>
            <a:ext cx="5410499" cy="369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key step(search)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100" y="1115750"/>
            <a:ext cx="4912700" cy="36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</a:t>
            </a:r>
            <a:r>
              <a:rPr lang="en"/>
              <a:t>Architecture 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" y="1597874"/>
            <a:ext cx="7595100" cy="3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3188025" y="2062150"/>
            <a:ext cx="1054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5973100" y="2133250"/>
            <a:ext cx="11259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Read/Write</a:t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7432125" y="2477375"/>
            <a:ext cx="731400" cy="3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50" y="1434025"/>
            <a:ext cx="7942100" cy="34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for NodeJS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Mocha and Chai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Testing library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and Should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Library for testing Get/Post request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value validation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testing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Tested with Url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8147"/>
          <a:stretch/>
        </p:blipFill>
        <p:spPr>
          <a:xfrm>
            <a:off x="5333100" y="1228675"/>
            <a:ext cx="3614700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3690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testing</a:t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2162" r="2969" t="0"/>
          <a:stretch/>
        </p:blipFill>
        <p:spPr>
          <a:xfrm>
            <a:off x="3282425" y="1523850"/>
            <a:ext cx="5785375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311700" y="2157175"/>
            <a:ext cx="8401500" cy="27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CODES...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Source Code Pro"/>
              <a:buChar char="○"/>
            </a:pPr>
            <a:r>
              <a:rPr lang="en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Order details</a:t>
            </a:r>
            <a:endParaRPr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Source Code Pro"/>
              <a:buChar char="○"/>
            </a:pPr>
            <a:r>
              <a:rPr lang="en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Food menu objects</a:t>
            </a:r>
            <a:endParaRPr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Source Code Pro"/>
              <a:buChar char="○"/>
            </a:pPr>
            <a:r>
              <a:rPr lang="en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Login - success or fail</a:t>
            </a:r>
            <a:endParaRPr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Source Code Pro"/>
              <a:buChar char="○"/>
            </a:pPr>
            <a:r>
              <a:rPr lang="en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Register - success or fail</a:t>
            </a:r>
            <a:endParaRPr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Source Code Pro"/>
              <a:buChar char="○"/>
            </a:pPr>
            <a:r>
              <a:rPr lang="en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Order - success or fail</a:t>
            </a:r>
            <a:endParaRPr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server</a:t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287875" y="1523850"/>
            <a:ext cx="32724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Heroku</a:t>
            </a:r>
            <a:endParaRPr sz="1800"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Deploy Node.js app</a:t>
            </a:r>
            <a:endParaRPr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Debugging and logs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31086" t="0"/>
          <a:stretch/>
        </p:blipFill>
        <p:spPr>
          <a:xfrm>
            <a:off x="3712675" y="1246250"/>
            <a:ext cx="5431324" cy="302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83150" y="309550"/>
            <a:ext cx="70305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For Node.js</a:t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35056" l="0" r="48242" t="0"/>
          <a:stretch/>
        </p:blipFill>
        <p:spPr>
          <a:xfrm>
            <a:off x="3665250" y="1299100"/>
            <a:ext cx="5220725" cy="36846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287875" y="1523850"/>
            <a:ext cx="32724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Atom Editor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 source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package manager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 custom themes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Github integration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people do different data science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lang="en"/>
              <a:t>m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puter science: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Playing with data Geometriclly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Statistician: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/>
              <a:t>Probabilistical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explanation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Debugging and Testing APIs</a:t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287875" y="1523850"/>
            <a:ext cx="32724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Postman</a:t>
            </a:r>
            <a:endParaRPr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Send API request and get response</a:t>
            </a:r>
            <a:endParaRPr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Debugging and logs</a:t>
            </a:r>
            <a:endParaRPr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u="sng">
                <a:solidFill>
                  <a:srgbClr val="666666"/>
                </a:solidFill>
              </a:rPr>
              <a:t>Documentation!!</a:t>
            </a:r>
            <a:endParaRPr u="sng">
              <a:solidFill>
                <a:srgbClr val="666666"/>
              </a:solidFill>
            </a:endParaRP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38518" l="0" r="0" t="0"/>
          <a:stretch/>
        </p:blipFill>
        <p:spPr>
          <a:xfrm>
            <a:off x="3722275" y="1093850"/>
            <a:ext cx="4500762" cy="2830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4300" l="0" r="0" t="74098"/>
          <a:stretch/>
        </p:blipFill>
        <p:spPr>
          <a:xfrm>
            <a:off x="3722275" y="3924313"/>
            <a:ext cx="4683901" cy="103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625" y="612900"/>
            <a:ext cx="5810674" cy="438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0" y="1523850"/>
            <a:ext cx="41925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Android Studio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Intellij based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for mongodb management</a:t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0" y="1523850"/>
            <a:ext cx="41925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Mongodb Compass Community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View db data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-8003"/>
          <a:stretch/>
        </p:blipFill>
        <p:spPr>
          <a:xfrm>
            <a:off x="4192450" y="553500"/>
            <a:ext cx="4876999" cy="445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263200" y="1009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for efficient use of git</a:t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263200" y="1120825"/>
            <a:ext cx="32724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Source Tree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GUI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2714" l="0" r="0" t="0"/>
          <a:stretch/>
        </p:blipFill>
        <p:spPr>
          <a:xfrm>
            <a:off x="3176300" y="836400"/>
            <a:ext cx="5607500" cy="420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263200" y="1009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325" y="430600"/>
            <a:ext cx="6814824" cy="45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r>
              <a:rPr lang="en"/>
              <a:t> Diagram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0" y="360725"/>
            <a:ext cx="7257900" cy="44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	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Everything </a:t>
            </a:r>
            <a:r>
              <a:rPr lang="en"/>
              <a:t>initially</a:t>
            </a:r>
            <a:r>
              <a:rPr lang="en"/>
              <a:t> starts from </a:t>
            </a:r>
            <a:r>
              <a:rPr lang="en"/>
              <a:t>android</a:t>
            </a:r>
            <a:r>
              <a:rPr lang="en"/>
              <a:t> as user interface.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Android is our viewer in our MVP. (Model View presenter)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Simply then we either are a new user who are register, or we already have account and then we just login.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on Home page you have option from menu navBar to be deliverer or customer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customer then go </a:t>
            </a:r>
            <a:r>
              <a:rPr lang="en"/>
              <a:t>restaurant</a:t>
            </a:r>
            <a:r>
              <a:rPr lang="en"/>
              <a:t> menu.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	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See some Code …..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 to android studio….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 Testing USING Robotium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Box Testing UsING ESPRESSO</a:t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197625" y="1705350"/>
            <a:ext cx="7030500" cy="3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-Register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-Login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-Access to Restaurant Menu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-Add food item to Cart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-Checkout / Payment Info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925" y="82575"/>
            <a:ext cx="6217024" cy="49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3474"/>
            <a:ext cx="9143999" cy="34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	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75" y="460289"/>
            <a:ext cx="9144001" cy="2735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075" y="3028650"/>
            <a:ext cx="8778500" cy="1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225" y="399300"/>
            <a:ext cx="88392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122788"/>
            <a:ext cx="8839202" cy="10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45013"/>
            <a:ext cx="83629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325" y="2829975"/>
            <a:ext cx="85153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00" y="445013"/>
            <a:ext cx="84105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Theoretical</a:t>
            </a: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Guarantee</a:t>
            </a: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8297"/>
            <a:ext cx="9144001" cy="84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8475" y="2038718"/>
            <a:ext cx="9144002" cy="1989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Implmentation of key step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8775" y="1120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00" y="1120400"/>
            <a:ext cx="6121300" cy="44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