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98" d="100"/>
          <a:sy n="98" d="100"/>
        </p:scale>
        <p:origin x="-29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03:18:37.36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251 5706,'1'0,"-1"0,0 0,1 0,-1 0,0-1,0 1,1 0,-1 0,0 0,1 0,-1-1,0 1,0 0,1 0,-1-1,0 1,0 0,0 0,1-1,-1 1,0 0,0 0,0-1,0 1,0 0,0-1,0 1,0 0,1-1,-1 1,0-1,58-144,-44 102,-1-1,2-23,23-165,-15 77,-13 91,-3 0,-3 0,-3-25,-1 65,0 7,0 1,-2-8,1 19,0 0,0 0,0 0,-1 1,0-1,0 0,0 1,0-1,-1 1,0-1,-39-49,-40-38,31 35,11 14,17 19,1-1,1-1,-6-11,7 8,13 19,0 0,0 0,1-1,1 0,-5-10,5 2,0 1,2-1,0 0,1-1,0-7,4-100,0 49,-2 55,1 1,1 0,1 0,0-1,2 2,6-19,17-29,2 1,0 2,25-44,-21 46,-32 60,10-21,2 0,12-16,-25 39,11-11,-12 12,1 1,-1 0,0-1,1 1,-1 0,1-1,-1 1,0 0,1 0,-1 0,1-1,-1 1,1 0,-1 0,1 0,-1 0,1 0,-1 0,1 0,-1 0,1 0,-1 0,1 0,-1 0,1 1,-1-1,1 0,-1 0,0 0,1 1,-1-1,1 0,-1 1,2 0,-1 1,1 0,-1 0,0 0,0 0,0 0,0 1,0-1,0 0,0 0,0 3,5 27,0 1,-2-1,-1 1,-2 14,1 9,11 97,7 0,21 74,-28-176,8 17,4 15,101 374,-105-378,11 77,-28-122,-1 0,-1 0,-3 15,0-43,0 1,0 0,-1-1,1 1,-2-1,1 1,-1-1,0 0,0 0,0 0,-1-1,0 1,0-1,-1 0,0 0,1 0,-1-1,-1 0,-2 2,-8 6,-2-2,1 0,-2-1,1 0,-18 4,25-9,-1 0,0-1,1 0,-1-1,-6 0,14-2,-1 1,0-2,1 1,-1 0,1-1,-1 0,1 0,-1 0,1 0,-1-1,1 0,0 0,0 0,0 0,0-1,0 0,-3-3,0-1,1 0,0 0,0-1,1 1,0-1,0-1,1 1,0-1,-2-3,-6-23,1 0,1-2,9 32,-9-37,2-1,2 0,0-35,6-132,1 96,-1-210,-1 298,-2 0,-1 1,-1-1,-2-5,-2-6,-1-22,5-20,3-1,3-8,1-3,-2-297,-1 348,-2 0,-7-29,-2 18,9 39,-1-1,2 1,0-1,0 1,1-1,0-5,7-38,3 0,12-44,-6 31,12-37,-17 72,-1-1,-2 0,-1-1,-1-2,-5 1,-1-8,0 14,3-31,0 45,1-1,4-8,-3 8,0 1,1-16,-1-81,-4-8,-1 70,1 30,-2-1,0 1,-1 0,-2 0,0 0,-4-7,0-2,-4-29,5 17,0 4,3-1,0-24,1 35,-1 0,-7-24,4 19,-2-25,6 10,3-1,2-9,-1 15,1 31,0 1,1-1,0 1,3-10,18-48,-3 13,-14 39,8-15,-8 20,-1 0,0-1,-1 0,2-8,7-37,-7 33,0 0,-2-7,-3 31,-1-4,1-1,0 1,0 0,3-6,-4 10,1 1,0-1,0 0,0 1,0-1,0 1,0-1,0 1,0-1,0 1,1 0,-1-1,1 1,-1 0,1 0,-1 0,1 0,0 1,0-1,4-1,1 0,0 0,-1 1,1 0,0 0,6 1,44 3,-24-1,-11 0,1 2,-1 0,0 2,-1 0,19 8,-13-4,0-1,0-2,15 2,10-5,0-1,42-5,-17 1,2 1,118-2,-152-1,1-2,-1-2,13-5,131-45,-113 32,-28 8,-27 9,0 1,0 1,1 1,19-2,-33 7,-12 2,-12 3,-35 1,1-3,-1-1,-7-4,5 2,-98 1,-159-3,225-5,43 2,-6 3,-10 2,14 0,-1-2,-5-2,-5-1,-27 1,617 18,-369-2,-1 6,121 32,-214-36,-7-2,-1 3,9 6,-41-10,2-1,-1-2,1-1,1-2,23 1,251-4,-164-3,-133 1,1-1,0 0,-1-1,10-2,-15 2,0 0,0-1,0 0,-1 0,1 0,-1-1,0 0,5-4,-1 0,0 0,0-1,-1 0,-1-1,1 0,-2-1,1 0,0-2,-8 12,1 1,-1-1,1 0,-1 1,0-1,1 0,-1 1,0-1,1 0,-1 0,0 0,0 1,0-1,0 0,0 0,0 0,0 1,0-1,0 0,0 0,0 1,0-1,-1 0,1 0,0 1,-1-1,1 0,0 0,-1 1,1-1,-1 0,1 1,-1-1,1 1,-1-1,0 1,1-1,-1 1,0-1,1 1,-1 0,0-1,1 1,-1 0,0-1,0 1,-5-1,1-1,-1 2,1-1,-1 0,1 1,-2 0,7 0,-160 2,30 0,89-2,-50 0,-44 7,105-3,1 0,-1 2,1 1,1 1,-1 2,-14 8,19-7,-18 4,33-11,-1-2,0 0,0 0,0 0,-9-1,17-1,0 0,0 0,0 0,-1-1,1 1,0-1,0 1,0-1,1 0,-1 1,0-1,0 0,0 0,0-1,2 2,0 0,-1-1,1 1,-1-1,1 1,0-1,-1 1,1-1,0 1,-1-1,1 1,0-1,0 1,-1-1,1 0,0 1,0-1,0 1,0-1,0 0,0 0,0 0,1 0,-1 0,0 0,1 0,-1 0,1 0,-1 0,1 0,-1 0,1 0,-1 1,1-1,0 0,3-3,0 1,0 1,0-1,1 1,-1-1,1 1,-1 0,1 1,0-1,1 1,5-3,23-5,0 1,0 2,23-1,1-1,25-4,225-27,-135 30,43 8,-193 1,0-2,0 0,0-1,-1-2,3-1,41-13,2-4,-22 7,1 1,1 3,0 1,-13 8,0 0,1 3,19 2,-9 0,26-4,205-10,-218 12,288 9,66-2,-263-8,603 1,-713-2,20-4,-16 2,5 1,467 2,-250 2,580-1,-804-2,1-2,20-5,39-4,-81 11,0 2,0 0,18 3,-33-2,103 13,101-1,166-14,-831 1,360 4,-23 7,-21 1,-6 3,-6 2,133-16,1 1,-1 0,1 2,-1 0,-2 2,11-3,0 1,0-1,1 1,0 1,0 0,0 0,0 0,1 1,0 0,-5 6,11-11,0 0,-1 1,1-1,0 1,0-1,0 1,0 0,0-1,1 1,-1 0,1 0,-1 0,1-1,-1 1,1 0,0 0,0 0,0 0,0 0,0 0,0 0,1 1,0 0,0-1,1 1,-1 0,0 0,1-1,0 1,0 0,0-1,0 0,0 1,0-1,1 0,0 0,44 35,1-3,1-1,17 5,-12-9,2-3,1-2,0-3,25 5,-39-16,0-2,0-1,1-3,33 0,-42-3,0 2,2 2,-12-1,1-1,0-1,0-2,13-1,11-6,0-3,-1-2,53-10,74-4,-157 21,0 0,0-1,-1-1,0-1,9-5,10-5,41-16,75-34,-141 62,1-1,-1 0,-1-1,1 0,-1-1,-10 7,1 1,-1 0,0 0,0-1,0 1,0 0,0-1,0 1,0-1,0 0,0 1,-1-1,1-1,-1 2,0 0,0 1,0-1,0 0,0 1,0-1,0 0,-1 1,1-1,0 0,-1 1,1-1,0 0,-1 1,1-1,0 1,-1-1,1 1,-1-1,1 1,-1-1,0 1,1 0,-1-1,1 1,-1 0,0-1,1 1,-1 0,0 0,1-1,-1 1,0 0,-10-2,0-1,0 2,-1 0,1 0,-1 1,1 0,-9 2,-8 0,-341 1,267-4,133 1,0 1,-1 2,26 5,-3 0,0-3,0-2,8-2,87 6,-79 1,54 4,-21-1,-22-1,7-1,314 20,-75-28,-213-7,95-18,-168 18,221-29,-209 31,1-2,-1-3,44-13,-18 2,24 0,-88 17,-8 2,-2 1,-1-1,1 1,-1-1,1 0,-1 0,0-1,1 1,0-1,-4 2,0 0,0 0,0-1,0 1,0 0,0 0,0 0,0 0,1 0,-1 0,0 0,0 0,0 0,0 0,0 0,0 0,0 0,0 0,0-1,0 1,0 0,0 0,0 0,0 0,0 0,0 0,0 0,0 0,0 0,0 0,0-1,0 1,0 0,0 0,0 0,0 0,0 0,0 0,0 0,0 0,0 0,0 0,0-1,0 1,0 0,0 0,0 0,0 0,-1 0,1 0,0 0,0 0,0 0,0 0,0 0,0 0,0 0,0 0,0 0,0 0,-1 0,1 0,0 0,0 0,-4-2,0 2,1-1,-1 0,0 1,0-1,0 1,-2 0,-4 0,-51-1,10 1,-43-7,-26-11,-119-12,-2 15,0 12,-37 12,253-8,0 1,0 2,1 0,-4 3,2-1,0-1,0-2,-17 1,-79-3,107-1,4 0,0 1,0 1,0 0,1 1,-1 0,0 1,-15 3,20-5,0 0,0 0,0 0,0 1,-4 3,-6 5</inkml:trace>
  <inkml:trace contextRef="#ctx0" brushRef="#br0" timeOffset="10433.654">11514 365,'6'-3,"0"1,0 0,0 0,0 0,0 1,0 0,2 0,46 0,-35 0,39 1,-11 0,1-2,13-3,160-35,-161 28,51-8,-95 18,-1 0,0 2,1 0,-1 0,3 2,77 13,-39-5,-33-7,23 4,28 9,-42-7,0-2,0-1,1-1,-1-2,3-1,343-11,-253 0,-1-6,0-5,15-5,-96 20,0 1,8 2,-31 1,-1-1,1-1,-1-1,1-1,36-6,-34 8,60-10,-1 3,18 4,-55 3,1-2,39-10,-25 1,-36 7,1 2,12-1,8 0,0-2,7-4,9-3,1 2,0 3,50-2,109 12,-99 2,475-3,-578 3,1-1,-1 2,0 1,3 1,1 0,0-1,15 1,-5-1,1 2,0 1,-1 1,2 3,-1-1,1-1,1-2,21 2,-25-6,-7-2,0 1,21 6,24 5,-34-6,9 3,-20-5,1 0,-1-1,26 0,1-3,22-4,-19-1,17-6,69-21,-106 23,12-5,-27 7,-1 1,1 1,6-1,10 0,0-3,4-1,-25 5,30-8,-18 4,27-4,72-4,-101 12,10-5,-13 4,0 1,4 0,-6 2,-2 0,0 0,0-1,11-4,-27 7,23-8,0 1,0 2,0 0,1 1,1 2,135 1,-73 3,-78-2,0 1,-1 0,1 0,0 2,5 1,14 5,4 5,-9-5,23 7,-31-11,0 0,-1 2,0 0,8 4,55 38,-41-26,-34-21,31 19,12 5,-33-20,-1-1,0 0,1-1,0 0,12 1,-2-2,-10-1,-32-2,-27-1,0 2,0 2,-15 4,-19 6,-8 3,-46 0,116-15,-30 2,-35 8,36-2,-23 9,48-13,1 0,-15 0,-6 2,29-4,13-3,0 0,0 0,0 0,0 0,0 0,0 0,0 0,0 0,0 0,-1 0,1 0,0 0,0 0,0 0,0 0,0 0,0 0,0 0,0 0,0 0,0 0,0 0,0 0,0 0,0 0,0 0,0 0,0 0,0 0,0 0,0 0,0 0,0 1,-1-1,1 0,0 0,0 0,0 0,0 0,0 0,0 0,0 0,0 0,0 0,0 0,0 0,0 0,0 0,0 0,0 0,0 0,0 1,1-1,-1 0,0 0,0 0,0 0,0 0,0 0,0 0,0 0,0 0,0 0,0 0,0 0,0 0,0 0,0 0,6 2,9 0,212 0,-125-3,279 1,-354 0,23 4,-38-3,-1 1,0 1,0 0,0 0,6 4,-3-1,1 0,-1 0,1-1,0-1,1-1,-1 0,1-1,3 0,186-2,-79-2,197 2,-315 0,1 0,0-1,0 0,0 0,7-3,-13 3,1 0,-1-1,0 1,0-1,0 1,0-1,0 0,-1 0,1 0,0-1,-1 1,0-1,1 1,-1-1,0 0,0-1,-1 3,0 0,-1 0,1 0,-1-1,1 1,-1 0,0-1,0 1,1 0,-1 0,0-1,0 1,0 0,0-1,-1 1,1 0,0-1,0 1,-1 0,1 0,-1 0,1-1,-1 1,0 0,1 0,-1 0,0 0,0 0,0 0,0 0,0 0,0 0,0 0,0 1,0-1,-5-4,-1 1,0 0,1 1,-1 0,-3-1,9 3,-37-14,-25-6,45 16,0 1,-1 1,1 0,-15 1,-63 3,59 0,-1-1,1-1,0-3,-16-3,18 0,1 0,1-1,-1-1,-10-7,26 10,-1 0,0 1,1 1,-2 0,1 2,-1 0,-43-1,-12 4,27-1,-25 0,-144 3,122 4,-37 1,-414-9,537 1,0 1,0 0,0 0,0 1,0 0,0 1,-14 5,-13 7,34-14,-22 8,0-1,-22 4,23-6,16-4,7-1,12 1,67-3,0-3,7-4,153-28,-195 29,464-66,-281 51,59 8,-207 14,46 7,-81-2,0 2,0 2,23 8,11 6,101 32,-111-31,37 21,-75-33,1-1,6 1,-13-5,-6-2,0-1,-1 0,2-2,11 1,74-3,-63-1,0 2,17 3,-8 1,1-2,4-3,100-5,-39 0,360 1,-458 3,0-1,1-1,-1 0,0-2,-1 0,10-4,-8 3,52-18,180-53,-194 63,0 3,0 2,31 0,-25 8,22 3,11 1,351-3,-428 1,-1 1,1 1,17 5,-13-3,0-1,4-1,95 13,-72-8,1-3,21 0,-70-5,15 0,1 0,0 2,12 2,-25-3,0 0,-1 0,1 0,-1 1,0 0,0 0,1 0,-1 1,0-1,-1 1,1 0,0 0,-1 0,0 0,0 1,2 1,0 3,0 1,-1-1,0 1,0 0,-1 0,0 0,-1 0,1 4,-1 0,0 1,-1-1,-1 1,0 0,-1 7,1-19,-1 1,1 0,-1-1,1 1,-1-1,0 1,0-1,0 1,0-1,-1 0,1 1,-1-1,1 0,-1 0,0 0,0 0,0 0,0-1,0 1,0-1,0 1,-1-1,1 0,0 1,-1-1,1 0,-1-1,1 1,-3 0,-8 1,0 0,1-1,-1-1,0 0,-10-1,7 0,-20-1,-19-3,43 3,0-1,1 1,-1-2,0 0,1 0,-6-4,8 3,-32-17,37 19,-1 0,0 0,1-1,-1 0,1 1,-2-4,6 7,0-1,-1 1,1 0,-1-1,1 1,0-1,0 0,-1 1,1-1,0 1,0-1,-1 1,1-1,0 0,0 1,0-1,0 1,0-1,0 0,0 1,0-1,0 0,0 1,1-1,-1 1,0-1,0 1,0-1,1 0,-1 1,0-1,1 1,-1-1,0 1,1-1,-1 1,1 0,-1-1,1 1,-1-1,1 1,-1 0,1-1,-1 1,1 0,-1 0,1 0,0-1,0 1,4-2,0 1,0-1,0 1,0 0,2 0,17-1,-1 1</inkml:trace>
  <inkml:trace contextRef="#ctx0" brushRef="#br0" timeOffset="12788.84">23663 626,'1'0,"0"0,0 0,0 1,0-1,0 0,0 1,0-1,0 1,0-1,0 1,0-1,0 1,-1 0,1 0,0-1,0 1,-1 0,1 0,0 0,-1 0,1 0,11 22,-9-17,7 18,-1 0,-1 1,-1-1,-1 2,-1-1,-2 0,0 5,1 52,-5 49,0-36,0-83,0 1,0 0,-1 0,-1-1,0 0,-1 1,0-1,-1 0,-6 9,7-12,-1 0,-1-1,1 0,-1 0,-1 0,0-1,0 0,0 0,-1-1,0 0,0 0,-8 4,10-7,0-1,0 1,-1-1,1 0,-1 0,0-1,1 0,-1 0,0-1,0 1,0-1,0-1,-3 0,0-1,0-1,0 1,1-2,-1 1,1-1,-1-1,1 0,0 0,0-1,-79-58,3-4,2-4,47 41,-202-180,97 84,111 101,-20-25,40 39,1 1,0-2,0 0,1 0,1 0,0-2,1 2,2 4,0-1,0 0,-1-5,4 12,1 0,-1 0,1 0,0 0,-1 0,1 0,1 0,-1 0,0 0,1 0,0 0,-1 0,1 0,1 0,0-3,1 0,0 1,0-1,0 1,1 0,0 0,0 0,0 1,5-5,-5 6,1 0,-1 0,1 1,-1-1,1 1,0 0,0 0,0 1,0-1,0 1,0 0,1 1,16-3,0 2,0 1,0 1,15 2,-32-2,0 0,-1 0,1 1,0-1,0 1,-1 0,1 0,-1 1,0 0,0-1,0 1,8 7,-1 0,10 12,-16-15,2 0,-1-1,1 0,0 0,0 0,0-1,1 0,0-1,7 4,-4-4,0-1,7 0,-10-1,0-1,0 2,0-1,8 4,-14-5,1 1,-1-1,1 1,-1 0,1 0,-1 0,0 0,0 0,0 0,0 1,0-1,-1 1,1-1,-1 1,1-1,-1 2,24 60,-12-28,1-2,2 1,16 33,-13-27,2 0,-12-22,-1 0,0 0,-2 1,0 0,-1 1,1 15,0-9,1-1,1 0,5 9,35 74,-39-90,6 14,9 26,-16-38,-2 1,0 0,-1 0,-1 1,0 14,-2-14,2 0,0 0,7 19,-4-13,4 27,-6 5,-3-1,-4 33,1-5,1-83,0 1,0-1,-1 1,1-1,-1 1,-1-1,1 0,-1 1,1-1,-2 0,1 0,0 0,-1 0,0-1,0 1,-1-1,1 0,-4 3,-84 77,72-68</inkml:trace>
  <inkml:trace contextRef="#ctx0" brushRef="#br0" timeOffset="14321.064">23489 3107,'-1'74,"2"79,-1-150,0 1,1-1,-1 0,1 0,-1 0,1 1,0-1,0 0,1 0,-1 0,-1-3,0 0,0-1,0 1,0 0,0 0,0 0,0 0,0-1,0 1,0 0,0 0,0 0,0 0,0 0,0-1,0 1,0 0,0 0,0 0,1 0,-1 0,0-1,0 1,0 0,0 0,0 0,0 0,0 0,0 0,1 0,-1 0,0 0,0-1,0 1,0 0,0 0,1 0,-1 0,0 0,0 0,0 0,0 0,1 0,-1 0,0 0,0 0,0 0,0 0,0 0,1 0,-1 0,0 0,0 1,0-1,0 0,0 0,1 0,-1 0,0 0,0 0,0 0,0 0,0 0,0 1,0-1,0 0,1 0,-1 0,0 0,0 0,1-16,-2-5,-1 0,0 0,-4-8,-17-64,0 19,-30-68,-44-67,48 124,28 50,1 0,-6-17,19 31,-4-12,0-2,7 22,1 0,0 0,1-1,0 0,1-6,0-25,3-1,-1-4,0-12,3-1,7-35,-3 31,-3 1,-2-1,-5-33,-2 66,0 0,-3 1,-8-29,6 28,1 0,2-1,-1-27,5 43,-1 0,-1 1,0-1,-2 1,-3-9,1 5,2 0,0 0,-1-13,3-21,3 0,4-53,-2 100,0-4,0 0,1 1,1-1,0 0,1 1,1 0,0 0,0 0,1 0,0 1,1 0,1 0,-1 1,9-8,-14 16,0-1,1 1,-1-1,1 1,0 0,0 0,-1 0,4-1,-5 3,0-1,0 1,0 0,0-1,0 1,0 0,0 0,0 0,1 0,-1 0,0 0,0 0,0 0,0 0,0 1,0-1,0 0,1 1,-1-1,0 1,0-1,0 1,-1-1,1 1,0 0,0-1,0 1,0 0,2 3,1 0,-1 0,0 0,0 1,0-1,-1 1,0 0,0-1,0 1,1 4,2 10,-2 0,1 6,-4-24,11 86,4 24,-9-82,0-1,9 23,-13-46,6 18,1 1,1-2,11 20,-21-41,1 0,0 0,-1 0,1 0,0 0,0-1,-1 1,1 0,0 0,0-1,0 1,0 0,0-1,0 1,0-1,0 0,0 1,1-1,-1 0,0 1,0-1,0 0,0 0,1 0,-1 0,0-1,0 1,0 0,0 0,0-1,-1 1,1-1,0 1,0-1,-1 1,1-1,0 0,-1 1,1-1,0 0,-1 1,1-1,-1 0,1 0,-1 1,0-1,1 0,-1 0,0 0,0 0,1 0,-1 1,0-1,0 0,0 0,0 0,0 0,0-6,0 0,-1 0,0 0,0 1,-3-7,-3-11</inkml:trace>
  <inkml:trace contextRef="#ctx0" brushRef="#br0" timeOffset="20657.804">23737 3239,'0'5,"1"-3,-1 1,0-1,-1 1,1-1,0 1,-1-1,1 1,-2 1,2-3,-1 0,1 0,-1-1,1 1,-1 0,0-1,1 1,-1-1,0 1,1-1,-1 1,0-1,0 0,0 1,1-1,-1 0,0 1,0-1,0 0,0 0,0 0,1 0,-1 0,0 0,0 0,0 0,0 0,0 0,-14-3,0 1,0-2,1 0,-1-1,-4-3,3 2,0 1,0 0,-1 1,-6 0,21 4,0-1,0 2,-1-1,1 0,0 0,0 1,-1-1,1 1,0 0,0 0,0 0,0 0,0 0,0 0,0 0,0 1,0-1,1 1,-2 0,-3 5,-1 0,1 1,1-1,-1 2,1-1,-14 21,2 0,2 1,0 1,2 0,2 1,0 0,-1 17,-4 27,4 0,-1 59,6 40,14 165,38 171,-10-204,16 156,-48-430,-3-33,0 0,0 0,0 0,0 0,0 0,0 0,0 0,0 0,0 0,0 0,0 0,1 0,-1 0,0-1,0 1,0 0,0 0,0 0,0 0,0 0,0 0,0 0,0 0,0 0,0 0,1 0,-1 0,0 0,0 0,0 0,0 0,0 0,0 0,0 0,0 0,0 0,0 0,1 0,-1 0,0 0,0 0,0 1,0-1,0 0,0 0,0 0,0 0,0 0,0 0,0 0,0 0,0 0,0 0,0 0,0 0,0 0,0 0,1 1,-1-1,0 0,0 0,0 0,0 0,0 0,0 0,0 0,0 0,0 0,-1 1,6-9,1-9,0-1,-1 1,0-1,0-7,8-79,-12 98,7-103,-5-105,-19-112,0 32,13-193,4 261,2 248,2-1,25 205,-2 191,-23 232,-5-498,-1-32,-17 883,-7-636,22-422,-45-345,27 250,2 11,-36-289,52 403,-1-5,1 0,2-17,-4 109,-11 120,9 0,14 148,75 612,-45-567,-5 66,-27-221,-10 4,-4-272,-65-508,44 323,-89-912,118 1137,-5-91,5-93,2 183,-3 21,-3 19,0 29,-6 275,16 2,-3-272,30 974,-2-76,-17 0,-34-444,14-392,6-114,0-9,1 0,-1 0,1 0,0 0,0 0,1 3,-4-16,-19-84,-41-266,18-4,1-352,32 452,5 113,2 218,-2 259,20 110,55 327,23 90,-41 3,-47 157,-6-581,-6-25,-2-261,-22 110,-13-25,47-278,28-1314,-30 87,9 1298,-4-15,92 272,46 114,-133-372,2-1,8 12,-14-28,-3-9,-2-16,0 17,-22-292,15 213,-120-1087,111 1035,5 0,7-1,6-24,-1 150,-1 15,-13 97,-1 0,4 28,-13 630,47 4,0-331,43 930,-61-706,-46-3,-8-242,8-79,39-327,-15 157,13-107,3 47,2-95,-2-18,-7-83,-39-874,47-116,25 541,-26 539,1-7,2 20,17 118,-16-98,16 137,3 56,71 851,-62-674,30 483,-38-2,-36-399,8-381,-8 138,10-204,1-13,-1 1,-1-1,-1 0,-3 7,7-31,0-1,0 1,0 0,0 0,0 0,0 0,0 0,0-1,0 1,0 0,0 0,-1 0,1 0,0 0,0 0,0 0,0 0,0 0,0-1,0 1,-1 0,1 0,0 0,0 0,0 0,0 0,0 0,-1 0,1 0,0 0,0 0,0 0,0 0,-1 0,1 0,0 0,-1 0,-2 0</inkml:trace>
  <inkml:trace contextRef="#ctx0" brushRef="#br0" timeOffset="22940.672">193 5498,'1'22,"1"1,3 14,-2-12,12 75,6 51,6 51,4 52,3 50,-1 46,0 37,54 1032,-73 3,-26-1117,-6-43,-2-48,0-47,6-77,-9 26,19-98,3-13,0 1,0 0,-1-1,0 1,0 0,0-1,-1 0,0 0,-1 2,4-7,0 0,0 0,0 0,0 1,0-1,0 0,0 0,0 0,0 0,0 0,-1 0,1 0,0 0,0 0,0 0,0 0,0 0,0 0,0 0,-1 1,1-1,0 0,0 0,0 0,0 0,0 0,0 0,-1-1,1 1,0 0,0 0,0 0,0 0,0 0,0 0,-1 0,1 0,0 0,0 0,-4-9,0-12,1 1,1-1,-10-114,-2-77,-1-67,-1-60,-1-39,-54-1308,22 1,46 1463,1 50,1-30,1 177,0 17,0 1,0-1,1 0,0-1,0 8,1 7,5 31,-1 0,-2 1,1 9,14 128,5 68,2 58,1 54,0 44,-2 34,99 2221,-112-2329,-4-63,-3-61,-3-57,-2 6,-1-125,-1-22,0-10,-6-29,2-1,0-18,0-5,-17-152,-3-77,0-62,-32-712,16-7,5 121,5 117,22 4,25 407,-13 410,-2 11,0 0,0 0,0 0,0 0,0-1,1 1,-1 0,0 0,0 0,0 0,0 0,0 0,0 0,0 0,0 0,0 0,0 0,1 0,-1 0,0 0,0 0,0 0,0 0,0 0,0 0,0 0,0 1,0-1,0 0,1 0,-1 0,0 0,0 0,0 0,0 0,0 0,0 0,0 0,0 0,0 0,0 0,0 0,0 1,0-1,0 0,0 0,0 0,0 0,0 0,0 0,0 0,0 0,8 22,-7-20,13 53,2 26,4 41,4 40,1 34,4 44,4 46,1 44,0 34,57 1230,-59 7,-31-1484,9 886,14-3,-12-716,2-32,1-39,1-40,4-1,6 61,-25-223,-1-3,1-1,-1 1,0-1,-1 3,1-9,0 0,0 0,0 0,0 0,0 0,0 0,0 0,0 0,0 0,0 0,0 0,0 0,0 0,0 0,0 0,0 0,0 0,0 0,0 0,0 0,0 0,-1 0,1 0,0 0,0 0,0 0,0 0,0 0,0 0,0 0,0 0,0 0,0 0,-1-4,1 0,-1 9,1 73,0-78</inkml:trace>
  <inkml:trace contextRef="#ctx0" brushRef="#br0" timeOffset="25954.789">681 663,'0'5,"-1"-1,1 1,-1 0,0-1,0 1,-2 2,-2 10,-32 103,-6-2,-4-2,-6-2,-22 29,75-142,-49 84,37-68,0 0,-1-1,-9 9,20-22,0-1,-1 0,1 0,-1 1,1-2,-1 1,0 0,0 0,0-1,0 0,0 1,0-1,2-1,0 0,0 0,0 0,0 0,0 0,0 0,0 0,0 0,0 0,0-1,0 1,0 0,1-1,-1 1,0 0,0-1,0 0,-1 0,1 0,-1-1,1 1,0-1,-1 1,1-1,0 1,0-1,0 0,0 0,0-1,-3-8,1 0,0 0,1 0,-1-5,-4-42,2 1,3-6,5-119,4 50,7 0,9-23,-17 130,-9 45,-3 15,0-1,-54 359,12 70,46-438,0-18,2 0,-1 1,1-1,0 1,0-1,1 1,1 6,-2-14,0 0,0 0,0 0,0 1,0-1,1 0,-1 0,0 0,0 0,0 0,0 1,0-1,0 0,0 0,0 0,1 0,-1 0,0 0,0 0,0 1,0-1,0 0,1 0,-1 0,0 0,0 0,0 0,0 0,1 0,-1 0,0 0,0 0,0 0,7-5,-1-4,-1 0,0 0,2-5,32-72,103-267,68-153,-203 488,-5 13,0 0,0 1,0-1,1 1,0 0,0-1,0 1,-1 4,-1 6,1 29,-3 0,-3 24,1-19,-13 223,16-235,0-28,0 0,-1 1,1-1,0 0,0 0,0 1,0-1,0 0,0 0,0 1,0-1,0 0,1 0,-1 0,0 1,0-1,0 0,0 0,0 0,0 1,0-1,0 0,1 0,-1 0,0 1,0-1,0 0,0 0,1 0,-1 0,0 0,0 1,0-1,1 0,-1 0,0 0,0 0,0 0,1 0,-1 0,0 0,0 0,1 0,-1 0,0 0,0 0,1 0,-1 0,0 0,0 0,0 0,1 0,-1 0,0-1,3-1,0 0,0-1,-1 1,1-1,-1 0,0 0,1-2,29-44,-2-1,21-52,-38 77,121-261,-133 284,4-7,-3 9,-1 7,-5 24,-1 0,-2 0,-4 11,3-10,-71 261,77-285,4-11,5-18,150-486,-153 497,-3 12,-3 22,1-19,-31 333,18 5,15-316,0-25,-1-4,0-1</inkml:trace>
  <inkml:trace contextRef="#ctx0" brushRef="#br0" timeOffset="26839.556">973 579,'-2'94,"-5"-1,-12 54,-47 180,60-302,3-15,0 0,1 0,1 1,-1 8,2-20,0 1,0 0,0 0,0 0,0 0,0 0,0 0,0 0,0 0,0 0,1 0,-1 0,0 0,0 0,0 0,0 0,0 0,0 0,0 0,0-1,1 1,-1 0,0 0,0 0,0 0,0 1,0-1,0 0,0 0,0 0,1 0,-1 0,0 0,0 0,0 0,0 0,0 0,0 0,0 0,0 0,0 0,0 0,0 0,1 0,-1 1,0-1,0 0,0 0,0 0,0 0,0 0,0 0,0 0,0 0,0 0,0 1,0-1,0 0,0 0,0 0,0 0,0 0,0 0,17-24,156-288,-117 210,56-114,-14 28,-92 178,-4 8,-3 18,-6 14,-2 4</inkml:trace>
  <inkml:trace contextRef="#ctx0" brushRef="#br0" timeOffset="33638.089">319 9016,'0'3,"0"-1,1 0,-1 1,1-1,-1 0,1 0,0 1,0-1,0 0,0 0,0 0,0 0,0 0,1 0,-1-1,1 1,-1 0,1-1,0 1,0-1,1 1,5 3,0 0,1 0,-1-1,7 2,-14-6,50 19,1-2,0-3,1-2,1-2,0-2,0-3,28-2,301-12,-30 0,-308 11,-1 2,11 4,30 3,534 48,-249-47,-54-4,-212 0,111 5,-39-13,124 3,-224 4,5 5,-10-2,25-2,104-4,-71-3,74 12,111 12,-117-11,52 1,129-2,-119-2,325-9,-350-9,89 0,81 8,283-2,-424-13,40 0,-143 12,-1-7,25-9,-154 13,-10 2,0 0,0 1,8 1,-61-1,-6-2,-2-1,-322-27,219 26,-77 9,-179 17,108 0,-15-1,96-14,-66 2,-468 13,601-20,-311-9,-281-11,1241-2,-5-21,-301 22,416-29,226 22,-155 25,-406 4,-6 6,-48 0,-66-7,66 1,9 12,-64-2,121 5,-228-10,27 7,45 5,322 2,-401-21,63 2,-20 9,-64-5,9 0,52 6,40-2,115 3,-214-9,-10 0,1 1,-1 2,14 5,-7-2,30 4,19-6,0-3,23-5,105 5,-63 4,-102-6,2 2,39 9,3 0,107 4,12-9,201-8,-181-1,-102 1,280-5,278-4,-455 10,209-1,-444-9,1 6,1 0,-1 0,0 1,0-1,0 1,-1 0,1 0,0 0,-1 0,-2-1,-9-3,-16-4,21 7,-58-14,-56-7,19 5,39 5,-1 2,-60-1,-262 11,194 4,149-2,-30 0,-66 8,-93 14,-209-9,221-13,-121-1,265-4,-67-14,104 13,-52-3,-83 2,75 5,-14-4,0-4,-53-15,125 17,0 1,-1 2,1 2,-30 3,191 0,-44 1,1378-1,-1038-7,11 0,-74 0,221 6,-434 8,287 9,-418-16,48-1,0 3,25 5,-28 0,35 6,24-3,52-6,-54-2,51 9,-140-9,179 21,72-7,-71-16,44 0,-114 7,28 0,557-6,-369-2,-177 1,-169 0</inkml:trace>
  <inkml:trace contextRef="#ctx0" brushRef="#br0" timeOffset="36551.71">626 9889,'11'0,"81"1,7 4,98 5,56-10,-118-1,-21 1,313-6,163-3,-257 31,-1 16,-223-29,-1-5,14-5,86 2,-34 9,60 2,488-9,-395-4,-253 1,723-8,-491 4,-99 2,75-11,-29 1,181-20,-147 8,45-9,-44 3,-100 20,72-6,-226 13,182-19,28 9,-47 14,-206-5,2 0,-20-6,0 1,-1 2,0 1,-16-2,9 2,-116-18,0 6,-148 3,-278 29,148-1,324-11,-288 4,3 16,268-12,-390 30,0-20,444-20,-504-2,475-4,-26-8,-51-3,73 12,-32-2,-25-9,-100-19,-139-20,356 48</inkml:trace>
  <inkml:trace contextRef="#ctx0" brushRef="#br0" timeOffset="49575.968">82 18326,'-9'-30,"2"-1,2 0,-2-23,0-95,6 109,-6-896,8 644,-17-724,-7-793,69 790,-28 698,49-673,-47 715,-14 170,-1 14,11-46,-16 137,7-31,-6 32,0 0,0 0,0 0,1 0,-1 0,1 0,0 1,0-1,0-1,-1 4,-1 0,0 0,0 0,0-1,0 1,1 0,-1 0,0 0,0 0,0 0,1 0,-1-1,0 1,0 0,0 0,1 0,-1 0,0 0,0 0,0 0,1 0,-1 0,0 0,0 0,1 0,-1 0,0 0,0 0,1 0,-1 0,0 1,0-1,0 0,1 0,-1 0,0 0,0 0,0 0,0 1,1-1,-1 0,0 0,0 0,0 0,0 1,0-1,0 0,7 13,-2 2,-1 1,-1 0,0 1,0 7,-2-16,11 110,-5 57,-8 124,-26 541,9-361,9-197,-22 809,29 3,19-706,19 32,5 3,-23 1,-20 105,-14-312,8-129,4 50,-9-53,7-9,0-7,3 4,4 160,10-233,7-1,0 0,0-2,0 0,5-2,70-22,-85 25,155-55,33-9,-162 57,0 2,1 1,-1 2,11 1,139 2,-109 2,39-1,82 1,-120 3,24 7,-45-2,25 10,-24-6,16 1,10-6,0-4,4-3,84 4,11 11,63 3,124-3,-327-12,-1 1,23 7,17 3,34-4,0-4,10-5,16 0,16 9,-25-1,1-5,132-6,-104 0,-146 1,502-14,-188 0,0 14,-159 0,71-10,-147 5,-56 1,-1-1,1-2,5-4,22-3,-49 10,89-15,-80 16,1 1,-1 1,8 1,-28 0,-7 0,-8-1,-8-7,-1 1,0 0,0 2,0 1,-8-1,-106-7,133 12,-350-7,-33-1,-84-11,-4 19,185 2,170-3,-303 8,7 13,394-19,13 0,11-2,7 7,5-3,-1 0,1-1,-1-1,15 0,16 1,-17 0,-5 1</inkml:trace>
  <inkml:trace contextRef="#ctx0" brushRef="#br0" timeOffset="52976.261">6710 18493,'703'0,"-557"7,-20 0,203-6,120 3,354-4,-49-6,-478 7,1561-1,-1539-14,-80 1,41 12,49 14,303 3,-326-10,-25 1,73 1,-122 2,-99-6,49 5,82 2,25 2,-12 0,-71-12,-146 3,22 4,23 3,303-5,-240-8,45 3,170-2,-273-5,80-15,-70 7,33 2,358 9,-272 4,359-1,-580 0,1-1,0 1,-1-1,1 0,0 0,-1 0,1 0,0-1,0 1,0-1,-9-4,-23-8,-1 1,0 2,-1 1,0 2,-12 0,-188-17,179 21,-360-25,218 17,-82-7,-468-31,577 44,-204-6,192 1,-68-2,-256 12,477 3,0 1,0 1,1 2,-11 4,15-3</inkml:trace>
  <inkml:trace contextRef="#ctx0" brushRef="#br0" timeOffset="54758.032">18920 18604,'231'-1,"249"3,-286 7,20 10,-142-9,-8-2,23-1,318-4,-211-5,-77-2,38-8,47-3,1 0,-189 13,28-2,1 1,27 3,-101-17,10 11,0 1,-1 0,0 2,0 0,-10 1,3 0,-120-8,-43 7,-151 16,-63 1,-1-13,210-2,83 0,-88-12,63-10,-28-2,95 20,-58 3,118 2</inkml:trace>
  <inkml:trace contextRef="#ctx0" brushRef="#br0" timeOffset="56809.274">19408 18548,'1'-3,"0"0,0 0,0 1,0-1,1 1,-1-1,1 1,0-1,0 1,-1 0,2 0,1-2,1-2,9-8,0 0,0 1,1 1,1 1,0 0,0 0,1 2,1 0,-1 1,1 1,1 0,4 1,5-2,1 2,1 1,-1 2,15 0,120 4,-74 1,-57-2,28 1,-1-3,0-2,19-5,27-9,1 5,1 5,27 5,-101 3,419 14,-275-2,38-9,-175-2,-1 3,16 3,43 5,-33-9,8 1,62 11,-59-3,58 1,25 3,-101-9,16 5,-34-4,11-2,95 0,39-7,-53 0,598 1,-729 0,0 0,0 1,0-1,0 1,0-1,0 1,0 0,0 0,0 0,-1 0,1 0,0 0,0 0,-1 1,1-1,-1 0,1 1,0 0,-1-1,7 8</inkml:trace>
  <inkml:trace contextRef="#ctx0" brushRef="#br0" timeOffset="61073.41">10023 9779,'-5'0,"1"1,-1-1,0 1,0 0,0 0,1 1,-1 0,1-1,-1 1,1 1,-10 5,1 0,-6 6,10-8,1 0,-1 0,-1-1,1 0,-1 0,0-1,-8 0,17-3,0-1,0 0,0 0,0 0,0 0,0 0,0 0,0 0,0 0,0-1,0 1,0 0,0-1,0 1,0 0,0-1,3-16,-2 13,1 0,-1 0,1-1,0 1,0 0,1 0,-1 0,1 0,0 1,0-1,0 0,1 1,-1-1,1 1,0 0,-1 0,2 0,-1 0,0 0,1 1,0-1,10-6,1 0,0 1,1 0,10-2,37-14,2 3,0 3,13 0,-33 10,-1 3,37 0,91 5,33-1,519-10,-522 12,-92 1,-1 5,0 5,55 14,-98-15,1-3,1-3,-1-3,44-5,-117 4,0 2,0-1,0 1,0-1,0 2,-1 0,-17 9,-28 10,-1-2,-37 8,2-6,-29 1,69-15,-213 35,184-35,-1-3,-33-3,105-3,-321-14,289 11,-76-8,-8-6,84 10,0-2,1-2,0-1,0-1,-3-5,-88-38,102 45,20 8,-1 0,0 1,0 0,-1 0,1 0,0 1,-6-1,140 5,40 2,0 8,5 8,-17 4,58 7,186-9,-366-22,600 4,-384-6,-141-2,63-12,-78 8,75 5,-180-7,-5 0,0 0,0 1,-1 1,0 1,0 0,-1 1,1 1,-8 0,-38-3,-54 1,93 5,-658-3,419 11,-386-4,361-10,183 10,-80 13,-42 24,120-19,-91 5,69-21,-33-6,148 0</inkml:trace>
  <inkml:trace contextRef="#ctx0" brushRef="#br0" timeOffset="63258.532">13393 9655,'14'11,"-1"-1,1 0,1 0,0-2,0 0,8 3,4 2,-4-2,1-1,0-1,10 1,76 17,-78-20,19 2,-1-1,2-3,4-2,156-2,-141-2,142 1,95-1,-115-6,75-1,-193 8,406-7,-112 2,12-1,447-4,-568 11,-205 1,50 10,-40-5,7-1,134-5,-22-1,-107 3,30 7,-8 0,44-3,101-7,-112-1,-59 0,203 7,217 3,-320-10,49 1,-222 0</inkml:trace>
  <inkml:trace contextRef="#ctx0" brushRef="#br0" timeOffset="64606.511">19170 9294,'-6'-6,"0"0,-1 1,0-1,0 1,0 1,0-1,-1 1,0 1,0-1,-1 1,-19-6,-1 1,-8-1,20 5,-83-21,49 11,-1 2,0 2,-8 2,-39 3,-20 6,-74-4,128-4,0-3,-14-6,2 1,-23 0,-28 4,0 6,-16 5,144 0</inkml:trace>
  <inkml:trace contextRef="#ctx0" brushRef="#br0" timeOffset="65921.751">19157 9225,'896'0,"-870"-2,-1 0,1-2,8-3,32-4,169-18,-197 23,-20 2,0 2,9-1,49 3,-64 0</inkml:trace>
  <inkml:trace contextRef="#ctx0" brushRef="#br0" timeOffset="67353.567">23056 9225,'-3'-1,"1"1,0-1,0 0,-1 0,1 0,0 0,0 0,0 0,0-1,0 1,0-1,0 1,-13-10,6 7,-1 1,1 0,0 1,-1 0,1 0,-1 1,-24-2,-3 2,-12-2,25 1,-14-1,0 1,-27 3,52-1,8 0</inkml:trace>
  <inkml:trace contextRef="#ctx0" brushRef="#br0" timeOffset="68171.235">23237 9916,'-12'-9,"0"0,-1 0,0 1,0 0,-1 2,0-1,0 2,-1-1,1 2,-1 0,0 1,0 1,0 0,-14 0,-86-4,-71-1,125 6,-123 3,142 3,27-2</inkml:trace>
  <inkml:trace contextRef="#ctx0" brushRef="#br0" timeOffset="69318.811">19923 9931,'42'2,"-1"1,0 3,0 1,34 11,16 7,30 8,-89-26,0-2,28 2,15-6,-44-2,0 2,12 2,-28 0</inkml:trace>
  <inkml:trace contextRef="#ctx0" brushRef="#br0" timeOffset="70123.461">20382 9834,'12'1,"-1"0,1 0,-1 1,0 1,0 0,11 4,4 4,0 1,5 4,-7-2,0 1,0 1,-2 1,0 1,-1 1,-1 1,0 1,-2 1,0 0,-2 1,-1 1,0 1,-2 0,-4-7</inkml:trace>
  <inkml:trace contextRef="#ctx0" brushRef="#br0" timeOffset="70902.063">20563 9779,'0'0,"0"0,0 0,0 0,0 0,0 0,0 0,5 2,6 4,6 2,5 3,4 1,1 2,-1 0,-5-1,-6-4</inkml:trace>
  <inkml:trace contextRef="#ctx0" brushRef="#br0" timeOffset="92091.821">12628 10055,'-5'5,"1"0,0 1,0-1,1 0,-1 1,1 0,1 0,-1 0,0 2,-3 13,1 0,0 4,2-10,-4 25,1-1,1 35,5 81,1-80,-1 2,4 207,2-170,12 56,4-43,3 19,-20-99,-1 1,-2 3,-2-46,-1 17,58-278,36-145,15 15,-45 164,-55 194,-1-1,-2-1,-1 1,-1-1,-1 1,-3-20,-1-3,-5 93,-97 595,87-481,-16 123,14-156,-13 31,7-54,-23 106,38-154,3 0,3 0,1 5,11 122,-2-71,4 65,12 32,-5-33,-8 1,-7 19,4 55,1 28,-7-268,-1-14,7-143,14-66,-6 79,11-201,10-101,2 30,-4 35,22-571,-34 615,-19 312,0 2,-1 10,0 1,-1-1,0 1,0-1,0-3,13 63,-6 20,-2-1,-4 23,-1-57,2 973,-4-494,3-372,-3 183,-4-179,-10 28,-14 161,-10 80,29-331,2 72,9 88,2-104,-2-66,-5 210,-2 44,5-124,-2-145,-4 16,-5 52,11 108,2-66,-5-96,-11 57,5-52,2 33,7 240,4-177,-3 560,9-1275,-4 331,6-143,11-422,-22 368,1 403</inkml:trace>
  <inkml:trace contextRef="#ctx0" brushRef="#br0" timeOffset="92908.896">13114 18090,'-5'-6,"0"-1,0 0,1-1,0 1,0-1,1 1,0-1,1 0,-1-1,-4-11,-29-87,-19-99,-4-114,18-129,38 414,-9-486,11 347,-4 55,-7-18,7 98</inkml:trace>
  <inkml:trace contextRef="#ctx0" brushRef="#br0" timeOffset="96310.751">13309 17856,'-111'0,"122"5,28 3,1-2,-1-1,12-2,26 3,-4 3,-1 4,3 3,-28-6,1-3,0-1,24-1,146-5,-98-2,1001 2,-1049 3,38 8,41 2,256-11,-216-4,1586 2,-1654-4,28-9,-118 10,143-8,-58 6,339-29,-290 20,-25 1,-85 9,151-6,286 10,-308 8,-84-3,8 1,121 3,-130-4,90 16,11 2,157-15,-56-4,5 4,-307-7,1-1,-1 0,0 0,0 0,0-1,0 1,1 0,-1 0,0-1,0 1,0 0,0-1,0 1,0-1,0 0,0 1,0-1,0 0,0 1,0-1,0 0,0 0,0-1,0 0,-1-1,1 1,0 0,-1 0,1 0,-1-1,0 1,0 0,0-2,1-12,-2 1,0 0,-1-1,0 1,-1 0,-1 1,0-1,-2 0,1 1,-1 0,-1 1,-4-5,-211-356,115 199,61 92,5-2,1-7,28 65,8 18,-1-1,1-1,0 0,0 0,1 0,1 0,0-1,2 10,1 2,1 4,-2-3</inkml:trace>
  <inkml:trace contextRef="#ctx0" brushRef="#br0" timeOffset="98357.823">22248 17953,'3'-4,"0"0,0 0,-1 0,1 0,-1-1,0 1,0-1,0 1,0-4,2-2,9-32,-1-2,-2 1,-2-1,-1 0,-2-21,0-79,-7-6,1 46,-1-811,3 524,5 178,1 17,-8 71,0 13,9-63,15 22,-11 81,1-52,-10-170,-3 56,4 180,5-17,3-49,-9-280,-4 219,1-1366,7 1378,1 14,-8-198,-1 161,8 84,-1 16,-5-162,-2 142,1 117</inkml:trace>
  <inkml:trace contextRef="#ctx0" brushRef="#br0" timeOffset="101138.483">12724 10443,'57'-54,"-26"23,13-8,-1 2,-15 13,25-17,-42 34,0 0,0 1,1 0,0 1,0 0,0 1,3 0,35-6,18-1,21-3,132-21,-161 30,1 2,28 4,-12 0,584-1,-645 2,0-1,-1 2,15 3,-7-1,52 15,-43-11,33 5,-15-7,52-2,53-5,-68-2,-76 2,36 0,-29-1,-13-1,-10 0,0 0,-1 1,1-1,-1 1,0 0,1 0,-6 0,-6 0,-54-7,1 4,-30 3,78 0,1-2,-1 0,1-1,-17-5,11 2,0 1,-15 0,-46 1,-71 7,149-2,-33 3,0 1,-12 5,-83 19,107-21,-118 20,25-6,32-7,-1-3,-15-4,-45 4,115-6,1 3,0 1,1 1,0 2,-10 6,22-9</inkml:trace>
  <inkml:trace contextRef="#ctx0" brushRef="#br0" timeOffset="102088.668">13880 10055,'8'9,"1"0,0-1,0 0,1-1,0 0,1-1,-1 0,1 0,0-1,1-1,-1 1,1-2,1 0,16 3,1-2,1-1,5-2,92-1,-69-2,-51 2,23 0,15 2,-35-1,-1 1,1-1,-1 2,0 0,0 0,4 3,12 4,1 0,9 0,-6-1</inkml:trace>
  <inkml:trace contextRef="#ctx0" brushRef="#br0" timeOffset="104407.862">14799 10194,'797'0,"-709"-3,31-8,-32 3,34 2,-38 6,112 1,-153 3,28 6,-2-1,183 11,-194-15,0 3,15 5,-13-2,0-2,5-3,333-3,-223-4,-146 1,117-1,44-9,-40-8,-35 4,88 0,-137 14,112-4,-170 4,76-7,53-11,-69 7,-1 3,1 2,52 4,790 5,-497-5,-411 2</inkml:trace>
  <inkml:trace contextRef="#ctx0" brushRef="#br0" timeOffset="105460.915">22540 10333,'-12'-13,"0"0,-1 1,-6-4,14 12,0 1,0-1,0 1,-1 0,1 1,-1-1,0 1,0 0,0 0,0 1,-2-1,-57-4,-55 0,108 6</inkml:trace>
  <inkml:trace contextRef="#ctx0" brushRef="#br0" timeOffset="106439.911">22345 10443,'-170'0,"168"0,0 0,0-1,1 1,-1-1,0 0,0 0,0 1,1-1,-1 0,0 0,1-1,-1 1,1 0,-1-1,-2-2,-1 0,1 0,1-1,-1 0,-1-5,4 6</inkml:trace>
  <inkml:trace contextRef="#ctx0" brushRef="#br0" timeOffset="115659.491">15203 13436,'-3'-3,"-1"1,1-1,-1 1,1-1,-1 1,0 0,1 1,-1-1,0 1,-1-1,-7-2,-13-6,1 2,-2 1,-1 1,-79-13,-23-4,33-3,36 9,0 2,-14 1,-72-3,-64-11,144 17,0-4,-8-5,-10-8,43 13,-1 2,-37-7,-79-13,58 11,91 20,-6-1,0 1,-14-1,51 2,-1-1,0-1,6-2,21-3,125-12,95 6,174 12,-229 4,-64-3,199 4,-223 3,99 19,-74 1,90 13,-167-31,1-3,21-3,-24 0,-1 2,-7 0,-38-2,372 13,-355-16,1 3,-1 1,0 2,5 3,16 3,0-3,59 0,-71-6,160 5,-103-5,-41 2,8 5,61 3,304-9,-239-5,139 10,2-1,1078-7,-1220-8,4 1,240-1,-43 3,-351 5,-2 0,0-3,0-1,9-5,-40 5,1 0,-1-1,-1-1,1-1,-1 0,-1-1,1-1,-1-1,-1 0,9-8,-8 5,-1 0,0-1,-1-1,-1 0,0-1,-1 0,-1-1,0 0,3-10,6-19,-1 0,2-15,-13 33,-1 0,-1 0,-1-1,-1-20,-4-118,0 55,0 93,-1-1,0 1,-2-1,0 1,-1 0,-5-12,-13-27,-14-24,13 31,-16-36,-49-112,-24-122,105 296,-3-8,1 0,2-1,1 0,0-11,1-14,3 33,0 1,2-1,0 1,3-9,-3 57,0-1,2 1,2 7,-2-15,41 316,-12-122,16 234,-39-309,-5 0,-9 47,-4-67,-3 44,12-103,4 47,-1-82,2 0,0 0,1 0,1-1,1 1,1-1,0-1,6 11,-8-23,-3-5,-4-4,-5-5,1-1,0 0,0-1,1 1,-2-5,-19-53,21 55,-6-23,1 0,2 0,2-1,1 0,0-20,2-59,5-11,0 25,-2-835,0 144,0 794,0-2</inkml:trace>
  <inkml:trace contextRef="#ctx0" brushRef="#br0" timeOffset="120074.43">13324 9986,'-1'2,"1"0,-1 0,1 0,-1 0,0 0,0 0,0 0,0 0,0 0,0 0,0 0,-1-1,1 1,-2 1,-6 9,4-4,2 0,-1 1,1-1,0 1,1 0,-1 9,-7 22,-8 15,-1 2,2 0,1 13,4 0,4 1,3 0,3 3,-11 240,-1 15,14 487,1-347,1-413,3 3,1 37,11-134,-12 19,0 1,0-1,-2 1,0-1,-1-1,1-98,-3 96,0-251,10-352,-6 553,14-208,-4 152,9-23,0 28,62-403,-81 503,0 0,1 1,1-1,1 2,1-1,2-2,-2 2,4-14,-6 15,10-19,-15 72,-18 445,-22 469,37 3,3-499,-1-358,0-92,0 0,0 1,0-1,0 0,0 0,0 1,1-1,-1 0,0 0,0 0,0 1,0-1,0 0,0 0,1 0,-1 1,0-1,0 0,0 0,0 0,1 0,-1 1,0-1,0 0,0 0,1 0,-1 0,0 0,0 0,1 0,-1 0,0 0,0 0,13 0,12-8,-9 1,-1-1,-1-1,0 0,0-1,10-9,12-15,10-13,-45 46,0-1,-1 1,0 0,1-1,-1 1,0-1,1 1,-1-1,0 1,0-1,0 0,-1 1,1-1,0 1,-1-1,1-5,-1-155,1 161,1 0,-1 0,1 0,-1-1,1 1,0 0,-1 0,1 0,0 0,0 0,-1 0,1 0,0 0,0 0,1 0,0-1,0 1,0-1,0 1,0 0,0 0,0 0,1 0,-1 0,8-1,0 1,0 0,0 1,0 0,6 2,13-1,127-2,120 2,-260 0,1 0,0 1,-1 1,0 0,1 2,-1-1,-1 2,1 0,-1 1,4 3,8 4,-16-9,0 1,0 1,-1 0,5 4,10 12,4 7,-14-15,-24-32,-1 3,-1 1,0 0,-1 1,-1 0,0 1,0 1,-1 0,-6-3,-1 1,0 1,0 0,-17-4,-3 1,-1 2,-8 0,-87-14,66 13,17 3,0 2,0 2,-21 3,60 3,4 0</inkml:trace>
  <inkml:trace contextRef="#ctx0" brushRef="#br0" timeOffset="130293.026">18808 10361,'-264'-1,"-281"2,280 19,52-2,-453-14,272-18,320 7,0-3,-55-16,70 14,-52-8,-55 0,-117 4,50 13,-8-1,-642-3,641 7,-51 13,105-2,24-2,-90 19,93-8,0-7,0-8,-38-7,270 1,0-3,14-6,-21 4,-35 3,191-16,426-39,-561 50,27 4,43-3,232-38,-336 38,40-6,-9 2,60-2,79 11,86-3,-181-4,122-3,279 13,-526-1,0 1,0-1,0 0,0 1,0-1,0 1,0-1,0 1,0 0,-1-1,1 1,0 0,0 0,0 0,-1-1,1 1,0 0,-1 0,1 0,0 1,-6-2,-241 2,-1 12,-101 23,-183 36,370-48,-79 8,-44-20,-1-15,79 0,-416 2,626 1,-1-1,1 1,-1 0,1 0,-1 0,1 0,-1 1,1-1,14 6,61 12,1-3,33 0,33-5,97-5,-141-6,142 7,32 0,-110-8,62-13,141-16,-270 21,26-2,14 5,349 6,-174 1,-249-4,0-4,52-11,-70 10,-47 8,206-33,52 6,-22-1,-92 9,-8 5,84 3,-108 11,252 2,-319 0,0 1,0 3,0 1,0 3,-2 1,42 17,14 7,1-5,38 4,-16-6,174 33,-215-51,41-1,-50-6,15-4,-180 2,-16 1,-252 28,-33 3,274-28,-363 8,474-13,22 0,1315 0,-1108-9,-124 4,-1 1,202-6,404 10,-709 11,5-5</inkml:trace>
  <inkml:trace contextRef="#ctx0" brushRef="#br0" timeOffset="131939.765">20285 10222,'8'9,"0"1,0 0,2 6,-1-4,-1 0,4 2,0-1,2 0,0-1,0-1,1 0,1-1,0-1,12 6,29 10,38 12,-65-26,141 57,-133-56,-28-9,1 1,-1 0,1 0,-1 1,-1 0,4 3,75 48,-51-34,-1 2,11 10,-18-12,2-1,18 9,-7-5,-17-10,1-1,9 3,-24-12,0-1,0 0,1-1,0 0,-1-1,1 0,3-1,1 2,-15-3,-1 1,1-1,0 0,0 1,0-1,0 0,-1 1,1-1,0 1,0-1,-1 1,1 0,0-1,-1 1,1-1,0 2,0 0,0 0,1 0,-1 0,1-1,-1 1,1 0,0-1,0 1,0-1,0 1,0-1,1 0,3 3,1-1,-1 0,6 1,-11-3,3 0,0 1,0-1,0 0,1 0,-1-1,0 1,0-1,1 0,1 0,-6-1,0 1,-1 0,1 0,0-1,-1 1,1 0,0-1,0 1,-1-1,1 1,0 0,0-1,0 1,0-1,0 1,-1 0,1-1,0 1,0-1,0 1,-1-4,-2-3,-1 0,0 0,0 1,-1-1,1 1,-6-4,-8-9,-8-5,16 16,-60-53,-22-10,-80-49,153 106,1-1,0 0,1-2,0 0,-18-24,-6-9,19 23,-2 1,0 1,-2 1,-1 2,-1 1,0 0,-2 3,0 0,-13-4,-17-7,8 6</inkml:trace>
  <inkml:trace contextRef="#ctx0" brushRef="#br0" timeOffset="133856.1">20535 10264,'6'0,"0"1,-1 0,1 0,-1 0,1 0,-1 1,2 1,37 17,-25-10,236 117,-229-111,-2 1,0 0,-1 2,3 4,-2-1,0-2,2-1,14 8,-16-14,10 7,0 0,12 13,-7-4,2-2,26 14,90 37,-124-61,28 19,-48-28,-7-5,1 1,-1-1,1 0,0-1,0 0,0 0,0 0,0-1,0 0,0-1,0 1,1-1,-1-1,1 1,7-19,-13 15,0 0,-1 0,1-1,-1 1,0-1,0 1,0-1,0-2,0-39,-1 29,-2-48,1 29,1-1,1 0,6-23,-3 42,1 1,0 0,2 0,0 1,1-1,0 1,2 1,0 0,0 0,4-2,-14 17,0 0,0 0,0 0,0 0,0 0,0 0,0 0,0 0,0 1,0-1,0 0,0 0,0 0,0 0,1 0,-1 0,0 0,0 0,0 0,0 0,0 0,0 0,0 0,0 0,0 0,0 0,0 0,0 0,0 0,0 0,0 0,0 0,0 0,1 0,-1 0,0 0,0 0,0 0,0 0,0 0,0 0,0 0,0 0,0 0,0 0,0 0,0 0,0 0,0 0,0 0,0 0,0 0,0 0,0-1,0 1,1 0,-1 0,0 0,-2 10,-4 12,-6 9,-1-1,-1 0,-2-1,-1-1,-1 0,-1-2,-7 7,-7 4,-2-1,-1-1,-2-3,-19 13,44-35,-9 6,0 1,2 1,-7 7,59-41,-8 6,1-3,0 1,1 1,0 2,1 1,3 0,9 2,-7 2</inkml:trace>
  <inkml:trace contextRef="#ctx0" brushRef="#br0" timeOffset="134640.935">21246 10791,'-53'-52,"-48"-51,89 89,2-2,-1 1,2-1,0-1,1 0,1-1,-10-18,-2-2,-16-22,26 46,-1 0,0 1,-1 0,-1 1,-6-6,-16-9,5 5</inkml:trace>
  <inkml:trace contextRef="#ctx0" brushRef="#br0" timeOffset="135377.695">21427 10818,'-116'-125,"9"10,69 78,-1 2,-3 0,-123-83,96 73</inkml:trace>
  <inkml:trace contextRef="#ctx0" brushRef="#br0" timeOffset="136591.338">20689 10346,'12'0,"15"0,0 1,3 2,-21-2,0 1,0 0,0 0,0 1,0 0,-1 1,0 0,2 1,11 8,-1 1,0 1,17 17,52 58,-34-33,-14-16,47 46,-80-81,1 0,-1 0,1-1,1 0,-1-1,1 0,0 0,-10-4,17 6</inkml:trace>
  <inkml:trace contextRef="#ctx0" brushRef="#br0" timeOffset="137427.802">20716 10194,'3'1,"0"-1,0 0,0 1,0 0,0 0,-1-1,1 2,0-1,-1 0,1 0,0 1,1 1,5 4,0 0,5 7,-1-2,29 22,11 6,32 24,-32-22,8 1,-20-14,31 17,-49-33,0 1,-1 2,-1 0,0 2,-18-15</inkml:trace>
  <inkml:trace contextRef="#ctx0" brushRef="#br0" timeOffset="138092.408">20731 10209,'11'10,"0"-1,0-1,7 4,7 5,84 67,-2 5,25 33,-8 2,-96-96</inkml:trace>
  <inkml:trace contextRef="#ctx0" brushRef="#br0" timeOffset="138877.048">20731 10097,'42'44,"2"-2,5 0,3 3,15 20,12 21,50 51,-110-118,48 48,18 9,-51-47,-30-26</inkml:trace>
  <inkml:trace contextRef="#ctx0" brushRef="#br0" timeOffset="139625.116">20758 10167,'21'17,"0"-1,1-1,0-1,16 6,18 13,-1 2,12 12,97 86,-44-24,-24-20,-91-85,0 1,-1-1,1 1,-1-1,0 1,0 1,-1-1,0 0,2 5,-2-2</inkml:trace>
  <inkml:trace contextRef="#ctx0" brushRef="#br0" timeOffset="153631.376">13713 14197,'-32'38,"7"-8,-58 53,50-53,1 2,2 2,0 2,4 1,1 2,-18 39,7-2,-2 15,16-28,2 0,4 2,2 0,3 0,3 1,3 1,2 9,11 300,-1-147,-5-1,2 93,3-175,10 27,57 233,-65-361,15 88,-20-102,-2 1,-1-1,-2 10,0-34,0-10,1-12,4-11,3-11,2-13,11-78,15-121,-24 56,6-60,18-311,-20-176,3 404,13 4,-25 276,4-36,15-52,-23 134,1 1,0-1,2-4,0 4</inkml:trace>
  <inkml:trace contextRef="#ctx0" brushRef="#br0" timeOffset="156326.707">13366 17412,'-15'0,"-5"1,16-2,9 0,8-1,-1-1,0-1,0 0,4-3,18-6,10 0,0 2,0 2,1 2,0 2,22 1,19 3,-20 2,32-7,51-3,95 9,-111 1,-107-1,0 1,21 3,0 2,41-1,-10-1,152 5,1-10,-67 0,2882 1,-3043 0,1 0,-1 0,1 0,0-1,-1 1,1-1,-1 0,1 0,-1-1,0 1,1 0,-1-1,0 0,0 0,0 0,0 0,0-1,-1 1,1-1,-1 1,0-1,1 0,-1 0,0 0,-1 0,1 0,0-1,-1 1,0 0,0-1,0 1,0-1,0-1,3-23,-1-1,-2 1,0-1,-2-2,0-8,-1-100,-13-77,-21-167,4-347,2 301,-26 1,33 222,19 138,3-1,3-1,-2 65,1 3</inkml:trace>
  <inkml:trace contextRef="#ctx0" brushRef="#br0" timeOffset="158443.792">17988 15597,'-4'-8,"1"0,0 1,0-1,0-4,-1-4,-123-530,107 450,16 78,-2-11,-1-23,9 89,-2 15,0-12,36 954,-33-943,1 16,-3 40,1-124,1 0,1 1,1-1,7-31,-2-15,-1-1,-3-24,-2-130,-1 35,1 107,7-29,11-33,-22 137,0 1,0-1,0 0,0 0,0 0,0 0,0 0,1 1,-1-1,0 0,1 0,-1 0,1 1,-1-1,1 0,-1 1,1-1,-1 0,1 1,-1-1,2 0,-1 1,0 0,1 0,-1-1,1 1,-1 1,0-1,1 0,-1 0,0 0,1 1,-1-1,0 0,3 1,15 2,1-1,0 0,0-2,1-1,-1 0,2-2,17-3,0-2,33-11,-28 6,37-5,-69 16,0 0,1 1,-1 0,1 1,-1 0,0 1,2 1,-36-15,-2 4,-1 1,-1 2,1 1,-16-1,-31-1,-1 3,-55 6,34-1,-93-8,15-1,-113 8,230-3,-19-6,-27-1,-360 4,285 7,-132-2,-275 2,269 8,135-3,-211 7,235-7,-93 2,-293 19,414-18,-254 35,325-36</inkml:trace>
  <inkml:trace contextRef="#ctx0" brushRef="#br0" timeOffset="160147.028">14283 14711,'11'1,"0"0,0 0,-1 1,1 0,-1 1,1 1,1 0,21 10,16 10,-23-12,55 29,66 31,-122-63,0 0,1-2,0 0,25 2,110 6,-103-11,257 33,-257-30,53 0,59-6,-102-2,22-1,0-5,0-3,0-4,31-12,-23 5,2 3,44 2,16 6,28 7,-14 3,93-15,-43 2,0 13,-97 1,-113-1</inkml:trace>
  <inkml:trace contextRef="#ctx0" brushRef="#br0" timeOffset="161012.01">15733 14794,'24'0,"22"0,15 3,-45-2,0 2,0 0,-1 1,1 0,10 5,84 34,22 2,-67-27,0-3,57 6,78-2,-73-9,26 10,-91-11,0-3,15-2,124-4,-121-1,-58 1</inkml:trace>
  <inkml:trace contextRef="#ctx0" brushRef="#br0" timeOffset="162210.485">14270 14933,'124'-1,"137"2,-136 5,32 0,456-5,-314-1,-163-4,117-19,-116 11,124 5,-178 8</inkml:trace>
  <inkml:trace contextRef="#ctx0" brushRef="#br0" timeOffset="166781.435">12752 275,'0'4,"0"0,1 0,-1 0,1-1,1 3,3 17,19 207,-11 10,-11-191,21 819,-24 0,1-782,1-83,0-8,5-30,-1-21,-1 15,9-104,19-305,27-300,-14 352,-44 387,0-3,-2 35,-9 142,-34 550,13 7,30-663,1-51,0 11,2-20,3-14,12-65,13-64,12-49,212-877,-199 873,-34 132,-33 109,5-11,-21 76,-8 42,-143 678,172-790,-9 44,-3 55,19-127,2-12,4-18,-6 19,33-127,71-267,-73 288,120-388,-138 459,16-33,-29 72,-1 0,1-1,0 1,-1-1,1 1,0-1,0 1,0 0,0-1,0 1,0 0,1-1,-1 1,0-1,1 1,-1-1,2 5,1 0,-1-1,1 0,0 1,1 0,1 2,1 0,1 0,0 0,0-1,0 0,4 2,-7-6,1 0,-1-1,1 1,0-1,0-1,0 1,0-1,0 1,0-2,0 1,2 0,13 0,0-1,7-1,0-1,16 2,-8 0,1-1,-1-2,0-1,23-7,195-67,21-5,-246 77,0 2,23-1,-22 3,0-1,15-5,33-8,58-3,79 1,-87 8,16 0,109-12,-153 9,96-11,-107 17,21 3,14 5,17 1,46-11,25-5,44 8,-148 7,-108-1,0 0,0 0,0 0,0 1,0-1,0 0,0 1,0-1,0 1,-1 0,-7 3,-46 12,-1-2,-1-3,-7-2,6 1,-629 124,100-17,-206 19,479-93,197-32,-85-5,39-11,1-8,0-7,-99-26,213 35,0-2,1-2,1-2,0-2,-6-6,33 14,11 7,1-1,-1 1,0 0,0 1,-1 0,1 0,-1 1,-1 0,9 2,1 0,-1 0,0 0,0 0,0 0,0 1,0-1,0 0,0 0,0 1,0-1,1 1,-1-1,0 1,0-1,1 1,-1-1,0 1,1 0,-1-1,0 2,-11 18,11-19,-9 20,2 0,0 1,1 0,0 5,-19 94,0 43,-1 79,7 178,37 249,36-103,26-2,-74-533,5 31,-2 1,-1 58,-8-114,0-9,-2-14,2 8,-2-5,0 0</inkml:trace>
  <inkml:trace contextRef="#ctx0" brushRef="#br0" timeOffset="169610.405">13002 636,'0'6,"-1"1,1-1,-2 1,1 0,-3 10,-36 252,0 164,21 46,12-255,-34 342,-23-3,61-543,-25 196,-14 126,17 2,29 379,3-336,4 247,-9-563,-1-40,-1 108,-9-159,2-4,0 0,1 0,0-12,6 35,-19-120,-2-51,-41-579,51 435,20-130,9 226,27-108,63-210,-103 519,25-102,-20 86,2 1,6-12,-12 35,-5 12,-2 5,1-2,0-1,-1 0,2 1,-1-1,0 0,1 1,0 1,1 14,4 111,-8 59,-17 133,16-283,-48 605,32-401,-43 378,8-103,22 1,31-310,20 142,49 203,-51-439,41 305,-39-232,-7 44,-13-68,1-163,2 22,-2-21,0-1,1 0,-1 0,0 1,1-1,-1 0,0 0,1 1,0-1,-1 0,1 0,0 0,-1 0,1 0,1 0,-1-3,-1 3,0 3,0 2,0 1,0 0,1-1,-1 1,2-1,-1 1,1-1,0 1,0-1,1 0,1 3,25 39,-20-35,-1 0,0 0,-1 1,-1 0,0 0,4 15,-10-22,1-5,4 3,-4-5,0 1,0 0,0-1,0 1,0 0,0-1,1 0,-1 1,0-1,0 0,0 1,0-1,1 0,-1 0,20 0,-12 0,91 0,27 1,63-11,-12-4,56 7,1961 9,-2157 0,-1 1,0 2,0 2,20 7,-7-4,0-2,11-1,102 4,-69-7,78 16,-123-12,99 15,73-10,37-10,-137-3,-122 0</inkml:trace>
  <inkml:trace contextRef="#ctx0" brushRef="#br0" timeOffset="170359.257">12962 8698,'-8'-7,"0"-1,-1 2,0-1,0 1,-1 1,1-1,-1 2,0-1,-1 2,1-1,-8-1,-10-1,0-1,0-2,0-1,-3-3,10 3,9 4,1 1,-1 0,0 0,0 1,-1 1,-6-2,16 5,3 0,0 0,0 0,0 0,0 0,0 0,0 0,0 0,0 0,0 0,0 0,0 0,0 0,0 0,0 0,0 0,0 0,0 1,0-1,0 0,0 0,0 0,0 0,0 0,0 0,0 0,0 0,0 0,0 0,0 0,0 0,0 0,0 0,0 0,0 0,0 0,0 0,0 0,0 0,0 0,0 0,0 0,0 0,0 0,0 0,0 0,0 0,0 0,0 0,0 0,0 0,0 1</inkml:trace>
  <inkml:trace contextRef="#ctx0" brushRef="#br0" timeOffset="171962.827">16930 8879,'12'-1,"1"0,0-1,0-1,0 0,7-1,90-23,-59 13,1 3,-1 2,6 2,43 3,22 5,36 0,-126-4,-1-1,0-2,27-7,-19 3,1 2,3 1,63 1,98 6,-99 2,208-8,480-4,-531 11,477-1,-739 0</inkml:trace>
  <inkml:trace contextRef="#ctx0" brushRef="#br0" timeOffset="176160.065">22443 8629,'0'-4,"-1"1,0 0,0 0,0 0,0 0,-1 0,1 0,-2-2,-2-5,-4-5,1 0,-2 1,-1-1,-18-28,9 8,2-1,-13-34,22 45,1-1,1 1,2-1,-3-26,1-67,6-76,0-9,-9-590,22 558,15-33,18-43,-19 145,73-404,-78 460,-4-2,-3-46,-9 6,8-110,2 139,10-151,-24 9,-1 27,7 150,-3 48,-2-36,-2 177,-1 8,-22 704,21-772,-43 731,39-690,-29 328,24-288,-6 223,17-1,0-307,-14 274,2-124,-1 18,-3 152,17-115,0-276,3-8,1-26,-1-548,-5 380,0-101,2-479,13 466,-1 52,2-816,-7 718,-1 27,-7 333,0-103,15-103,3 57,-8-137,-4 17,-1 34,-4 236,-4-257,-2 203,-4 0,-7-19,1 32,-11-64,21 99,1 0,2-17,4-91,-2 149,0 1,-1-1,1 0,0 1,0-1,-1 1,1-1,0 1,-1-1,1 1,-1-1,1 1,-1-1,1 1,-1-1,1 1,-1 0,1-1,-1 1,1 0,-1-1,0 1,1 0,-1 0,1 0,-1-1,0 1,0 0,-19-2,-189 1,104 2,26-1,-216 2,160 4,-25 9,64-4,-78-4,-81 7,50-1,19-10,-88 4,218-4,-388 14,-1836-18,1988 7,23 1,-642-7,892 0</inkml:trace>
  <inkml:trace contextRef="#ctx0" brushRef="#br0" timeOffset="178082.841">16568 608,'12'12,"17"17,7 4,-25-24,0-1,0 0,1-1,0 0,7 2,9 3,1-1,1-2,0 0,0-3,0 0,17 0,48 5,-32-3,14-2,247-4,-170-3,-115-1,0-2,0-2,21-5,55-9,124-4,143 7,-214 11,6-9,125-5,170 19,-225 3,877-2,-820-7,-25 0,-22 0,-24 0,220 7,-301 8,-14-1,33-7,-164 0</inkml:trace>
  <inkml:trace contextRef="#ctx0" brushRef="#br0" timeOffset="179194.088">18112 566,'66'1,"1"3,-2 3,37 8,418 83,-426-80,86 14,-107-22,36-2,412-13,-188-4,-173 10,108 15,-127 1,198 16,53-28,1-12,82-1,-474 8,316-6,-261 3</inkml:trace>
  <inkml:trace contextRef="#ctx0" brushRef="#br0" timeOffset="181543.659">16219 1133,'144'0,"158"1,-169 6,39 1,76 0,-122-2,-8-1,105 3,-160-6,2 3,46 2,492-6,-309-2,993 1,-1226-3,46-7,37-4,-30 12,92-6,5-6,-69 7,-31 3,419-5,-347 10,-77 3,15 7,-19-2,32-4,97-6,-230 1</inkml:trace>
  <inkml:trace contextRef="#ctx0" brushRef="#br0" timeOffset="182827.175">22220 775,'1'167,"-2"181,-3-296,-3-1,-12 48,-2 14,10-18,1 83,11 98,1-116,7 70,16 46,-17-193,6 101,10 89,-14-175,-4 0,-5 38,-1-72,0-63</inkml:trace>
  <inkml:trace contextRef="#ctx0" brushRef="#br0" timeOffset="187616.092">16707 566,'0'2,"0"0,0 0,1 0,-1 0,1 0,0-1,-1 1,2 1,1 5,10 31,-2 1,-2 0,-1 0,0 23,6 167,-12-164,23 979,-26-851,9 545,-6-690,2 238,-3-457,-2 71,-15-375,-19-4,-3-31,13-14,2 42,20 422,-7 127,-24 172,0 226,26 248,8-613,6 281,18 22,-13-300,1 6,-3 87,-10-186,1-15,-1-17,1-156,8 166,14-28,-1-1,1-7,31-85,-2-11,9-56,25-153,-79 323,22-92,-19 90,1-1,11-20,-16 42,-5 10,0 0,0 0,0 0,0 0,0 0,0 0,0 0,0 0,0 0,0 0,0 0,0 0,0 0,0 0,0 0,0 0,1 0,-1 0,0-1,0 1,0 0,0 0,0 0,0 0,0 0,0 0,0 0,0 0,0 0,0 0,0 0,0 0,0 0,0 0,0 0,1 0,-1 0,0 0,0 0,0 0,0 0,0 0,0 0,0 0,0 0,0 1,0-1,0 0,0 0,0 0,0 0,0 0,0 0,0 0,0 0,0 0,0 0,0 0,1 0,-1 0,0 0,0 0,0 18,0-8,-3 905,4-514,-1-216,9-177,-2-2,1 0,-1 0,1-1,1 0,-1-1,1 0,0 0,0 0,0-1,0-1,0 0,6 1,19 1,1-1,27-1,-56-2,98 0,56 2,-119 1,0 1,36 9,15 7,1-3,0-5,70-1,-22-12,58 1,-168 3,29 6,-23-3,0-1,109 2,49-8,-61-1,309 2,-448 0,0 0,1-1,-1 0,1 0,-4-2,-8-1,-24-3,0 2,-33-1,-83 5,92 2,-20-2,0-4,-77-15,45 1,0 5,-28 4,45 8,-4 1,-64-12,-27-12,199 26,0-1,0 0,0 0,0-1,0 1,2-2,13-1,117-5,80 6,-128 3,1731 0,-1545 6,-6 1,-195-8,37 7,53 7,18-7,167-7,-141-2,494 3,-702-1</inkml:trace>
  <inkml:trace contextRef="#ctx0" brushRef="#br0" timeOffset="190813.642">12863 4860,'23'0,"0"1,0 1,0 1,0 1,0 1,97 31,-54-15,17 2,219 31,-204-38,-36-7,0-3,8-3,124-3,-100-1,189 10,-59-6,-108-3,85 11,-73 1,101-5,550-8,-473 1,-202-4,41-9,-102 8,82-3,-53 4,25-6,63-10,1 6,91 7,104 0,112 1,-288 7,441-1,-563-2,4-3,43-2,20 5,94-2,463-6,-458 11,-106 1,0 5,-1 8,-54-6,21-1,1-5,88 7,-47 0,94-4,-120-3,23 7,49 3,100-12,-151-1,-122 0</inkml:trace>
  <inkml:trace contextRef="#ctx0" brushRef="#br0" timeOffset="192910.137">22136 4681,'0'4,"-1"0,1 0,-1 0,0 1,-1-1,1 0,-1 0,0 0,-4 11,-14 40,-15 49,28-78,0 0,2 1,1 2,-1 39,3 1,3-1,4 14,12 68,12 27,-14-90,38 177,7 53,-41-158,-8 0,-6 50,8 171,0 14,-12-378,0 0,0 0,2 0,0 0,2 2,7 22,7 14,-9-27,18 51,-23-63,-1 0,-1 1,0-1,-1 4,-2-13,-1-6,0-12,-1-22,-1 0,-1 0,-6-18,-29-100,14 62,-86-405,60 257,-49-292,98 515,0 4,1-1,-1 1,2-1,0 1,0-1,2-10,8 35,-2 4,0 1,-1 0,-1 1,-1 0,-1-1,0 2,-1-6,27 128,-6 1,-6 2,-4 70,-13 318,-3-233,1-273,0-16,1 0,0 1,2 9,-1-19,0 0,-1 0,1 0,0 0,0 0,0 0,1 0,-1 0,0-1,1 1,-1-1,1 1,-1-1,1 1,0-1,1 1,0 0,0 0,1 0,-1 0,1-1,-1 1,1-1,-1 0,1 0,1 0,-1-1,1 0,-1-1,1 1,0-1,-1 0,0 0,1 0,-1 0,1-1,-1 0,0 0,0 0,0 0,0-1,1-1,10-8,0 0,-1-1,1-2,-9 9,21-22,-1-3,-2 0,-1-1,18-33,68-147,-92 177,86-174,-60 124</inkml:trace>
  <inkml:trace contextRef="#ctx0" brushRef="#br0" timeOffset="197147.465">12863 3987,'8'196,"12"38,-7-93,100 1515,-86-343,-29-1407,-3-12,-2-44,2 28,-31-880,21-4,36 526,-13 348,0 182,-2 34,0 42,-2 39,2 234,10 397,85 521,-37-870,-34-292,42 126,-59-238,2-1,8 11,-16-38,1 1,1-1,0-1,1 0,0 0,2-1,4 4,-14-14,-1-2,0 0,0 0,0 0,0 0,1 0,-1-1,0 1,0 0,0 0,1-1,0 1,-1-8,-2 5,-11-130,-5 1,-13-31,-70-256,80 340,-68-298,83 355,2 7,0 0,1 0,0 0,1 0,1 0,0-1,2 43,6 201,12 14,-16-199,30 233,-20-189,4-1,7 9,-15-60,2-1,14 26,-21-50,0-1,0-1,1 1,1-1,0 0,0 0,0-1,1 0,0 0,1-1,4 3,-9-7,1-1,0 1,0-1,0 0,0 0,0 0,1-1,-1 0,1 0,-1 0,0-1,1 1,-1-1,3-1,0 0,0 0,-1-1,1 0,-1 0,1-1,-1 0,0 0,0-1,3-2,6-4,-2-1,1-1,-2 0,0-1,0 0,-1-1,-1-1,3-3,-6 6,0-1,-1 1,0-1,-1-1,0 1,-1-1,0 0,-2 0,1 0,-2 0,0-1,-1 1,0-1,-1 0,-2-11,0 9,-1 0,0 0,-1 1,-1 0,-1 0,0 0,-2 1,1-1,-2 2,-5-8,1 4,0 1,-1 1,-1 1,0 0,-1 1,-1 0,0 2,-4-2,2 1,6 4,-1 0,0 1,-1 1,-10-4,34 14,10 3,-1 1,0 1,5 3,46 32,-2 2,-1 5,19 12,-31-24,430 321,-454-333,-32-26,1 0,-1 0,0 0,0 0,1 1,-1-1,0 0,0 1,1-1,-2 1,-3 1,-32 7,0-2,0-2,-1-1,-19-2,-33-3,-33-7,-37-10,1-7,-32-15,143 28,0-2,-5-5,30 10,1-1,0-2,1 0,0-1,-4-5,25 18,0-1,0 0,0 0,0 0,0 0,0 0,0 0,0 0,0 0,0 0,1 0,-1 0,0-1,1 1,-1 0,1 0,0-1,-1 1,1 0,0-1,0 0,0 0,0 1,0-1,1 1,-1-1,1 1,0-1,-1 1,1-1,0 1,0 0,0-1,0 1,0 0,0 0,0 0,0 0,1 0,-1 0,1 0,10-7,1 0,-1 1,1 1,1 0,-1 1,1 0,0 1,0 1,14-2,21-1,-1 3,15 1,-59 2,99 2,0 3,79 17,351 37,-82-6,-314-34,1-5,121-5,-112-6,14 7,49 1,4-9,1511-2,-1582 8,-9-1,-36-5,71 11,-129-6,7 3,-10-1,22 1,77 10,-72-9,0-3,43 0,-93-8,10 0,12-1,-36 1,-1 0</inkml:trace>
  <inkml:trace contextRef="#ctx0" brushRef="#br0" timeOffset="197759.272">12892 7617,'0'0,"0"0,0 0,0 0,0 0,0 0,5 2,8 6,12 11,13 14,15 15,9 17,10 10,5 8,5 3,9 4,-10-14,-19-20</inkml:trace>
  <inkml:trace contextRef="#ctx0" brushRef="#br0" timeOffset="200345.795">18295 8352,'309'8,"124"-2,-268-7,-96 0,74 3,-81 4,-30-2,9-1,173-2,-161-1,-63 5,5-2,-35 25,0 3,-26 26,-2 2,3-9,-1-3,-15 4,-144 76,70-49,-3-6,-72 18,92-44,-2-7,-2-5,-14-5,-69 1,-1-9,-223-10,104-19,1-20,-168-41,172 16,-198-23,172 47,-300 1,475 24,-579 0,594 4,133 0</inkml:trace>
  <inkml:trace contextRef="#ctx0" brushRef="#br0" timeOffset="202979.686">18392 8283,'16'-1,"0"2,1 0,-1 1,0 0,0 2,0-1,3 3,20 7,0-3,1-1,0-1,1-3,39 1,207-6,-3 1,-231 2,15 6,36 2,196-7,8 1,153 3,-421-8,-41-1,0 1,0 0,1 0,-1-1,0 1,0-1,1 1,-1-1,0 1,1-1,-1 1,0-1,1 1,-1-1,-3-3,-35-26,-2 2,0 1,-2 3,-1 1,-1 3,-23-8,26 15,1 1,-2 2,1 2,-2 2,-3 2,-218-4,252 8,-585 3,263 6,195-4,64 1,-41 9,58-6,0-2,0-3,-9-3,62 0,11 1,4 2,6 4,0-2,1 0,-1 0,1-2,0 0,4 0,31 4,18-1,201 4,2-12,-112 0,404-8,288 3,-531 7,-216-1,-101-1,0 0,0 0,1-1,-1 0,0 0,-1 0,1 0,0 0,-1-1,2-1,11-13,-11 9</inkml:trace>
  <inkml:trace contextRef="#ctx0" brushRef="#br0" timeOffset="204248.857">21246 8158,'19'1,"-1"1,0 1,1 0,11 5,33 6,8-7,-1-2,1-4,29-4,64-11,27 0,-11 14,-79 0,-102 0</inkml:trace>
  <inkml:trace contextRef="#ctx0" brushRef="#br0" timeOffset="204881.214">22387 7895,'1'34,"1"0,2-1,1 1,6 14,2 0,2-1,16 35,17 19,4-2,23 27,9 5,5-3,7-4,71 70,-120-146,-38-40</inkml:trace>
  <inkml:trace contextRef="#ctx0" brushRef="#br0" timeOffset="205398.609">22094 8283,'1'2,"-1"0,1 1,0-1,0 0,0 1,0-1,0 0,0 0,0 0,1 0,-1 0,5 7,14 24,1-2,2-1,6 4,2 5,85 99,7-5,4-6,7-6,53 33,-158-131</inkml:trace>
  <inkml:trace contextRef="#ctx0" brushRef="#br0" timeOffset="205900.224">21844 8310,'0'4,"1"-1,0 1,0-1,0 1,0-1,0 1,1-1,0 0,1 3,1 2,6 8,0 0,0 0,2-1,0 0,13 12,21 16,8 4,-11-11,192 163,-136-123,51 28,-25-28,4-6,-81-45</inkml:trace>
  <inkml:trace contextRef="#ctx0" brushRef="#br0" timeOffset="207047.822">20744 8268,'-1'9,"1"-1,-1 1,-1-1,0 0,0 1,-1-1,-1 3,-7 16,-9 12,10-19,-35 64,-5-1,-3-3,-4-2,-15 12,-67 68,-64 50,201-206,-151 154,131-130</inkml:trace>
  <inkml:trace contextRef="#ctx0" brushRef="#br0" timeOffset="207633.319">20411 8656,'6'-5,"1"0,0 0,0 1,0-1,0 2,1-1,13-7,0-1,93-52,22-5,-120 62,237-103,-210 92,-18 7,0 1,1 1,7-1,-33 10,1 0,-1 0,0-1,1 1,-1 0,0 0,1 0,-1 0,1 0,-1 0,0 0,1 0,-1 0,0 0,1 0,-1 0,1 1,-1-1,0 0,1 0,-1 0,0 7,-1-2,-2 14,0 0,-2 0,-1 0,0 0,-1-1,-8 14,-15 25,-16 19,39-64,-27 41,-1-1,-3-2,-2-2,-18 15,-23 14,-4-3,-36 20,89-70</inkml:trace>
  <inkml:trace contextRef="#ctx0" brushRef="#br0" timeOffset="208367.001">20396 8810,'0'0,"0"0,0 0,0-3,3-5,2-8,9-12,10-12,11-13,9-12,4-5,-6 10,-10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03:45:57.24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443 98,'4'40,"-2"-31,-1 0,-1 0,1 1,-2 8,-2 8,-1 0,-2-1,0 1,-2-1,-1 0,-1-1,-11 21,20-43,0-1,0 1,0-1,0 1,0-1,0 0,0 0,-1 1,1-1,0 0,-1 0,0 0,1 0,0-1,1 0,-1 0,0 0,1 0,-1 0,0 0,1 0,-1 0,0 0,1 0,-1 0,0 0,1 0,-1 0,1-1,-1 1,0 0,1 0,-1-1,1 1,-1 0,1-1,-1 1,0-1,1 1,0-1,-1 1,1-1,-1 1,1-1,-8-11,0-1,1 0,1 0,0 0,1-1,-2-6,3 7,-2-7,0 1,2-1,0-1,1-4,-1-19,2-20,2 60,0-1,1 1,-1 0,1-1,0 1,0 0,0-2,0 4,0 0,0 1,0-1,0 0,0 1,0-1,0 1,0-1,1 1,-1 0,1-1,-1 1,1 0,-1 0,1 0,-1 0,1 0,1 0,6-2,1 0,0 0,0 1,10 0,5-2,-23 4,-1-1,1 1,-1-1,1 1,-1-1,1 1,-1-1,0 0,1 0,-1 0,1 0,-2 0,0 1,1 0,-1 0,0 0,0 0,0 0,0-1,0 1,0 0,0 0,0 0,0 0,1-1,-1 1,0 0,0 0,0 0,0-1,0 1,0 0,0 0,0 0,0-1,0 1,0 0,-1 0,1 0,0-1,0 1,0 0,0 0,0-1,-1 1,0-1,1 1,-1-1,1 1,-1 0,0-1,1 1,-1 0,0-1,1 1,-1 0,0 0,0 0,-4-1,0 0,0 0,0 1,0 0,0 0,0 0,0 0,0 1,0 0,1 0,-1 1,0-1,0 1,1 0,-1 0,1 0,-4 3,-9 7,0 0,0 1,-9 11,9-9,-22 18,-2 1,0 3,30-25,0-1,1 2,0-1,1 1,-5 10,11-16,-1 1,1 0,1-1,-1 1,1 1,1-1,0 0,0 0,0 1,1-1,0 0,1 1,0-1,0 0,1 1,0 1,1 1,0-1,1 1,0-1,1 0,0-1,1 1,0-1,0 0,1 0,1 0,-2-2,-1-1,1 0,-1-1,1 0,4 4,-8-8,-1 0,1 0,0 0,-1-1,1 1,0 0,-1-1,1 1,0-1,0 1,-1-1,1 0,0 0,0 0,0 0,-1 0,1 0,0 0,0-1,0 1,-1-1,1 1,11-7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078A-F9A6-45FF-A210-CDE5DED65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75AF-3196-4031-943A-81A790879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0737-7756-41C9-A639-54E45408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BE29-E1CE-4DE2-8334-35C62AA0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29C8-AD3F-41A6-A0A0-837EBACA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D3A7-49A4-40E4-8B2C-3B2CF658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E9ABD-2BF5-481B-9ECA-6A947724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5BE5-E7C2-418A-9A80-206661FE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CF2E-720A-4BFB-B9E1-ACEA7707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978B-6114-4C10-8787-220BE770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4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F2D98-8849-4DE4-AA16-90A5A1324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65048-E911-402C-BE46-67799BF57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5932-4B0B-41D4-8D98-DBAD94C2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E9F7-347C-4529-AFAA-FC64A648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9A15-AC17-4C79-A057-185839B0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62B4-B66D-4B01-8B1F-3401C201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152D-DDD1-4A35-9CD8-25208D21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EDAE-8491-4F1B-861B-DEB1C152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2289-72DE-4185-9C80-154B79C4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7EE6-4F02-4B69-9797-5E40E3CE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2FB-9964-4D93-8897-7B555DDB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135E-F28C-4E82-AE52-2990DA7A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054C-8D90-4F5E-B45C-B327056D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3A85-7BF1-4496-9878-E5DC7EC2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7AAA-35F6-4647-98E5-76715B4B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BEFB-7BA7-4A2C-A256-9EA3B500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68EF-CA1D-4081-BBE7-BAACEC0F0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AC23D-BD3C-4A8C-9587-F51681E2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D1795-66B0-405C-AF08-DE15BAB4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F58F-33DD-4759-BC6B-A4DDE5A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0DE94-1CCE-4E98-A693-C64A251A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60B5-A14E-4014-923B-4C91D352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A317A-86C7-4E26-9ED3-DE190E7D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F1650-2996-4A15-A8C5-AAAA8451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D8333-5BA7-4002-8C70-3B920B654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397B6-B1EB-404E-9933-4D5DC1794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833A4-09BD-4F00-89EE-AE19703C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6D93E-DE2D-4A6F-9C87-48CCBF05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AC4CE-3126-4AB1-AFBD-F1CC2038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1765-C1FA-4CE2-A0CC-3191C64C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EA956-03EB-484A-AF23-5D4DF13A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25055-E906-4FE2-8EE0-E1F31571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67086-7C0D-4954-AA3C-D85E220E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D43D8-D52C-4CF2-904B-4ABF1A6B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5BCD7-94B1-47B8-8D20-9C8BA4AC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1CB5D-BE20-49BB-847B-4C70A62E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8CCF-78AD-4E24-B67D-EDFCF0E8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7F49-DFDD-4983-AF52-D30D02D3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3B2F6-7289-42D7-8912-661E1092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841F-A230-4E91-9ADA-1AB01219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EC1E-36B0-4597-9651-10607E9A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1623E-6F61-4696-9526-2E19F67D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7F57-7F3E-4705-959D-8A42340D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BAE07-4ECE-4514-AE3E-0BD9303A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FFC9-F694-4A54-90D5-AFA9CEA1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D4A7F-017E-45C9-AB78-18DC2192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0B7D-7FD5-497A-A554-5A70479B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EDD45-BD27-4DC7-A6BE-A47B036C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A1462-AEC0-4EF7-A0CE-4D8BDE0C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3310-2963-4BD5-98D1-788F13E8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746E-F9DB-4A09-B536-E3D549A39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0F93-FB99-47B5-B6B4-C5777C1FE55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5CC0-7A71-4CEF-A40B-2C8958DF0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9BC6-7456-47DB-B8E9-89FA34CEC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AB5-15E7-4221-B3AB-7F0B8F8E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F0F7EE-7C5E-4127-B4E5-BE693ACD23D9}"/>
              </a:ext>
            </a:extLst>
          </p:cNvPr>
          <p:cNvCxnSpPr/>
          <p:nvPr/>
        </p:nvCxnSpPr>
        <p:spPr>
          <a:xfrm flipH="1">
            <a:off x="3709447" y="1362173"/>
            <a:ext cx="2281287" cy="886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513AAC-9175-42AF-AC66-6687E3E5CA0E}"/>
              </a:ext>
            </a:extLst>
          </p:cNvPr>
          <p:cNvCxnSpPr>
            <a:cxnSpLocks/>
          </p:cNvCxnSpPr>
          <p:nvPr/>
        </p:nvCxnSpPr>
        <p:spPr>
          <a:xfrm>
            <a:off x="6414248" y="1362173"/>
            <a:ext cx="2115670" cy="834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36BD79-3B24-41EC-A0AF-4A2E403D2E63}"/>
              </a:ext>
            </a:extLst>
          </p:cNvPr>
          <p:cNvCxnSpPr>
            <a:cxnSpLocks/>
          </p:cNvCxnSpPr>
          <p:nvPr/>
        </p:nvCxnSpPr>
        <p:spPr>
          <a:xfrm flipH="1">
            <a:off x="2142565" y="2542880"/>
            <a:ext cx="1118417" cy="724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62E59-7E59-42FF-81B6-F82E4765B4A8}"/>
              </a:ext>
            </a:extLst>
          </p:cNvPr>
          <p:cNvCxnSpPr>
            <a:cxnSpLocks/>
          </p:cNvCxnSpPr>
          <p:nvPr/>
        </p:nvCxnSpPr>
        <p:spPr>
          <a:xfrm flipH="1">
            <a:off x="1237129" y="3724373"/>
            <a:ext cx="499853" cy="506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D2B95C-0E24-40C5-948B-3F46717FDBB4}"/>
              </a:ext>
            </a:extLst>
          </p:cNvPr>
          <p:cNvCxnSpPr>
            <a:cxnSpLocks/>
          </p:cNvCxnSpPr>
          <p:nvPr/>
        </p:nvCxnSpPr>
        <p:spPr>
          <a:xfrm>
            <a:off x="2005924" y="3724373"/>
            <a:ext cx="441441" cy="475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742E40-A78E-46BD-B424-4B7D5BF0BC0D}"/>
              </a:ext>
            </a:extLst>
          </p:cNvPr>
          <p:cNvCxnSpPr>
            <a:cxnSpLocks/>
          </p:cNvCxnSpPr>
          <p:nvPr/>
        </p:nvCxnSpPr>
        <p:spPr>
          <a:xfrm>
            <a:off x="3637500" y="2542880"/>
            <a:ext cx="768653" cy="724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DF6D02-F934-42F5-A954-8EA4BFBD0B5F}"/>
              </a:ext>
            </a:extLst>
          </p:cNvPr>
          <p:cNvCxnSpPr>
            <a:cxnSpLocks/>
          </p:cNvCxnSpPr>
          <p:nvPr/>
        </p:nvCxnSpPr>
        <p:spPr>
          <a:xfrm flipH="1">
            <a:off x="7785849" y="2542880"/>
            <a:ext cx="826878" cy="696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735FE-9DA9-4B8A-9CEB-FA086A3F0AFE}"/>
              </a:ext>
            </a:extLst>
          </p:cNvPr>
          <p:cNvCxnSpPr>
            <a:cxnSpLocks/>
          </p:cNvCxnSpPr>
          <p:nvPr/>
        </p:nvCxnSpPr>
        <p:spPr>
          <a:xfrm>
            <a:off x="8975982" y="2542880"/>
            <a:ext cx="1163100" cy="639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2B54DF-EC60-49C7-89B9-51CF8FF272A3}"/>
              </a:ext>
            </a:extLst>
          </p:cNvPr>
          <p:cNvCxnSpPr>
            <a:cxnSpLocks/>
          </p:cNvCxnSpPr>
          <p:nvPr/>
        </p:nvCxnSpPr>
        <p:spPr>
          <a:xfrm flipH="1">
            <a:off x="4146176" y="3639209"/>
            <a:ext cx="361756" cy="560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482EA5-2CE9-4A01-A1C4-87E9CF8D66C0}"/>
              </a:ext>
            </a:extLst>
          </p:cNvPr>
          <p:cNvCxnSpPr>
            <a:cxnSpLocks/>
          </p:cNvCxnSpPr>
          <p:nvPr/>
        </p:nvCxnSpPr>
        <p:spPr>
          <a:xfrm>
            <a:off x="4733366" y="3639209"/>
            <a:ext cx="286869" cy="489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8AF05C-C6C8-4BDA-BA55-F049CF6E45F0}"/>
              </a:ext>
            </a:extLst>
          </p:cNvPr>
          <p:cNvCxnSpPr>
            <a:cxnSpLocks/>
          </p:cNvCxnSpPr>
          <p:nvPr/>
        </p:nvCxnSpPr>
        <p:spPr>
          <a:xfrm flipH="1">
            <a:off x="7171767" y="3526644"/>
            <a:ext cx="213836" cy="451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6337ED-4461-4F1C-A32C-C2CE207416D2}"/>
              </a:ext>
            </a:extLst>
          </p:cNvPr>
          <p:cNvCxnSpPr>
            <a:cxnSpLocks/>
          </p:cNvCxnSpPr>
          <p:nvPr/>
        </p:nvCxnSpPr>
        <p:spPr>
          <a:xfrm>
            <a:off x="7785849" y="3526644"/>
            <a:ext cx="210669" cy="451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131978-9FAC-4BB4-A39A-02D812B7DDB2}"/>
              </a:ext>
            </a:extLst>
          </p:cNvPr>
          <p:cNvCxnSpPr>
            <a:cxnSpLocks/>
          </p:cNvCxnSpPr>
          <p:nvPr/>
        </p:nvCxnSpPr>
        <p:spPr>
          <a:xfrm flipH="1">
            <a:off x="9913381" y="3526644"/>
            <a:ext cx="246798" cy="392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CE4F71-5728-4D6C-9B1A-EA9F8612CCC1}"/>
              </a:ext>
            </a:extLst>
          </p:cNvPr>
          <p:cNvCxnSpPr>
            <a:cxnSpLocks/>
          </p:cNvCxnSpPr>
          <p:nvPr/>
        </p:nvCxnSpPr>
        <p:spPr>
          <a:xfrm>
            <a:off x="10530900" y="3538661"/>
            <a:ext cx="352253" cy="345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4A8D5E-5BC7-4320-90F8-253934F2B043}"/>
              </a:ext>
            </a:extLst>
          </p:cNvPr>
          <p:cNvSpPr txBox="1"/>
          <p:nvPr/>
        </p:nvSpPr>
        <p:spPr>
          <a:xfrm>
            <a:off x="806823" y="4831274"/>
            <a:ext cx="58270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A,B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11FAE2-C31D-41D8-BF92-4C59D9C2A6A4}"/>
              </a:ext>
            </a:extLst>
          </p:cNvPr>
          <p:cNvSpPr txBox="1"/>
          <p:nvPr/>
        </p:nvSpPr>
        <p:spPr>
          <a:xfrm>
            <a:off x="2281517" y="4815586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C,D,E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6AEDB9-DB09-4E36-9C40-F6EFD7045972}"/>
              </a:ext>
            </a:extLst>
          </p:cNvPr>
          <p:cNvSpPr txBox="1"/>
          <p:nvPr/>
        </p:nvSpPr>
        <p:spPr>
          <a:xfrm>
            <a:off x="3637500" y="4815586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F,G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8167EC-5DA3-425E-9EAE-D1008C1A54D3}"/>
              </a:ext>
            </a:extLst>
          </p:cNvPr>
          <p:cNvSpPr txBox="1"/>
          <p:nvPr/>
        </p:nvSpPr>
        <p:spPr>
          <a:xfrm>
            <a:off x="4913742" y="4815586"/>
            <a:ext cx="1095254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H,I,J,”Q”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890C89-6FA3-4504-83BB-ADE8BDB1C8FB}"/>
              </a:ext>
            </a:extLst>
          </p:cNvPr>
          <p:cNvSpPr txBox="1"/>
          <p:nvPr/>
        </p:nvSpPr>
        <p:spPr>
          <a:xfrm>
            <a:off x="6632567" y="4831274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K,L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F46586-751A-4971-8A52-4250670D1536}"/>
              </a:ext>
            </a:extLst>
          </p:cNvPr>
          <p:cNvSpPr txBox="1"/>
          <p:nvPr/>
        </p:nvSpPr>
        <p:spPr>
          <a:xfrm>
            <a:off x="7842918" y="4815586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M,N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7725DE-97A2-45F9-BCDD-ADB14A6C9166}"/>
              </a:ext>
            </a:extLst>
          </p:cNvPr>
          <p:cNvSpPr txBox="1"/>
          <p:nvPr/>
        </p:nvSpPr>
        <p:spPr>
          <a:xfrm>
            <a:off x="9453281" y="4743869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Q,R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CA5454-E44C-4C33-B06F-0ED08B321B2F}"/>
              </a:ext>
            </a:extLst>
          </p:cNvPr>
          <p:cNvSpPr txBox="1"/>
          <p:nvPr/>
        </p:nvSpPr>
        <p:spPr>
          <a:xfrm>
            <a:off x="10642967" y="4743250"/>
            <a:ext cx="1058275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O,P, “Q”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BF3BE6-260B-4EBD-9931-D8D910CEFF30}"/>
              </a:ext>
            </a:extLst>
          </p:cNvPr>
          <p:cNvCxnSpPr>
            <a:cxnSpLocks/>
          </p:cNvCxnSpPr>
          <p:nvPr/>
        </p:nvCxnSpPr>
        <p:spPr>
          <a:xfrm flipH="1">
            <a:off x="1140758" y="4639539"/>
            <a:ext cx="1" cy="17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D2328B-804B-4F19-B294-9CA4C93E5DEA}"/>
              </a:ext>
            </a:extLst>
          </p:cNvPr>
          <p:cNvCxnSpPr>
            <a:cxnSpLocks/>
          </p:cNvCxnSpPr>
          <p:nvPr/>
        </p:nvCxnSpPr>
        <p:spPr>
          <a:xfrm flipH="1">
            <a:off x="2653745" y="4655227"/>
            <a:ext cx="1" cy="17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C6EAC3-CC0A-4D15-9CC4-67E5E053E169}"/>
              </a:ext>
            </a:extLst>
          </p:cNvPr>
          <p:cNvCxnSpPr>
            <a:cxnSpLocks/>
          </p:cNvCxnSpPr>
          <p:nvPr/>
        </p:nvCxnSpPr>
        <p:spPr>
          <a:xfrm flipH="1">
            <a:off x="3993852" y="4613457"/>
            <a:ext cx="1" cy="17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A307F4-7D0D-4353-874D-87350DEAC451}"/>
              </a:ext>
            </a:extLst>
          </p:cNvPr>
          <p:cNvCxnSpPr>
            <a:cxnSpLocks/>
          </p:cNvCxnSpPr>
          <p:nvPr/>
        </p:nvCxnSpPr>
        <p:spPr>
          <a:xfrm flipH="1">
            <a:off x="5190006" y="4626432"/>
            <a:ext cx="1" cy="17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E9881C-E321-40FF-9A10-23DFB462D7EC}"/>
              </a:ext>
            </a:extLst>
          </p:cNvPr>
          <p:cNvCxnSpPr>
            <a:cxnSpLocks/>
          </p:cNvCxnSpPr>
          <p:nvPr/>
        </p:nvCxnSpPr>
        <p:spPr>
          <a:xfrm>
            <a:off x="6966024" y="4469409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709744-B4C7-473F-91A9-65E23B85A7E7}"/>
              </a:ext>
            </a:extLst>
          </p:cNvPr>
          <p:cNvCxnSpPr>
            <a:cxnSpLocks/>
          </p:cNvCxnSpPr>
          <p:nvPr/>
        </p:nvCxnSpPr>
        <p:spPr>
          <a:xfrm>
            <a:off x="8092840" y="4469409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FD0E3C-C7A9-44F3-B580-302402DF8327}"/>
              </a:ext>
            </a:extLst>
          </p:cNvPr>
          <p:cNvCxnSpPr>
            <a:cxnSpLocks/>
          </p:cNvCxnSpPr>
          <p:nvPr/>
        </p:nvCxnSpPr>
        <p:spPr>
          <a:xfrm>
            <a:off x="9829799" y="4424972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1A13F9-0661-4B9B-A2AC-23E9EB038CDA}"/>
              </a:ext>
            </a:extLst>
          </p:cNvPr>
          <p:cNvCxnSpPr>
            <a:cxnSpLocks/>
          </p:cNvCxnSpPr>
          <p:nvPr/>
        </p:nvCxnSpPr>
        <p:spPr>
          <a:xfrm>
            <a:off x="11010898" y="4397387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A67D5C7-289B-4CFB-9E90-9F71401573A0}"/>
              </a:ext>
            </a:extLst>
          </p:cNvPr>
          <p:cNvSpPr/>
          <p:nvPr/>
        </p:nvSpPr>
        <p:spPr>
          <a:xfrm>
            <a:off x="2456506" y="4199965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FA2FEA4-EECD-4E26-A595-658A13617F81}"/>
              </a:ext>
            </a:extLst>
          </p:cNvPr>
          <p:cNvSpPr/>
          <p:nvPr/>
        </p:nvSpPr>
        <p:spPr>
          <a:xfrm>
            <a:off x="3186170" y="2101300"/>
            <a:ext cx="528943" cy="4874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5DD654D-7CC9-4B60-A607-2E2B7B25C760}"/>
              </a:ext>
            </a:extLst>
          </p:cNvPr>
          <p:cNvSpPr/>
          <p:nvPr/>
        </p:nvSpPr>
        <p:spPr>
          <a:xfrm>
            <a:off x="8529918" y="2024721"/>
            <a:ext cx="573667" cy="518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F369D0-1261-4A45-830C-4A6C425C97FD}"/>
              </a:ext>
            </a:extLst>
          </p:cNvPr>
          <p:cNvSpPr/>
          <p:nvPr/>
        </p:nvSpPr>
        <p:spPr>
          <a:xfrm>
            <a:off x="1674999" y="3269558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B8EFE5-AAD3-46F9-88E7-E7E4CBD7474C}"/>
              </a:ext>
            </a:extLst>
          </p:cNvPr>
          <p:cNvSpPr/>
          <p:nvPr/>
        </p:nvSpPr>
        <p:spPr>
          <a:xfrm>
            <a:off x="4398019" y="3239730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B26904-E7F1-4699-A563-98908BFC461C}"/>
              </a:ext>
            </a:extLst>
          </p:cNvPr>
          <p:cNvSpPr/>
          <p:nvPr/>
        </p:nvSpPr>
        <p:spPr>
          <a:xfrm>
            <a:off x="7354474" y="3127355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ECC3897-21B6-4D34-882A-38478E71B6A2}"/>
              </a:ext>
            </a:extLst>
          </p:cNvPr>
          <p:cNvSpPr/>
          <p:nvPr/>
        </p:nvSpPr>
        <p:spPr>
          <a:xfrm>
            <a:off x="10115347" y="3146530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0D022EB-B38A-4C90-9AA3-F1480E478E48}"/>
              </a:ext>
            </a:extLst>
          </p:cNvPr>
          <p:cNvSpPr/>
          <p:nvPr/>
        </p:nvSpPr>
        <p:spPr>
          <a:xfrm>
            <a:off x="904681" y="4212561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5B459B-662E-42F3-AAC0-8C8BC9407AB5}"/>
              </a:ext>
            </a:extLst>
          </p:cNvPr>
          <p:cNvSpPr/>
          <p:nvPr/>
        </p:nvSpPr>
        <p:spPr>
          <a:xfrm>
            <a:off x="6008996" y="1055127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6E9DBB-4A70-457E-A997-EC1E0508B661}"/>
              </a:ext>
            </a:extLst>
          </p:cNvPr>
          <p:cNvSpPr/>
          <p:nvPr/>
        </p:nvSpPr>
        <p:spPr>
          <a:xfrm>
            <a:off x="3800357" y="4156333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7A4478-5C72-4B65-B1E0-AC5A5E87A674}"/>
              </a:ext>
            </a:extLst>
          </p:cNvPr>
          <p:cNvSpPr/>
          <p:nvPr/>
        </p:nvSpPr>
        <p:spPr>
          <a:xfrm>
            <a:off x="4996511" y="4141354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4E7F721-8BB0-4198-BACD-25A9B8314287}"/>
              </a:ext>
            </a:extLst>
          </p:cNvPr>
          <p:cNvSpPr/>
          <p:nvPr/>
        </p:nvSpPr>
        <p:spPr>
          <a:xfrm>
            <a:off x="6807550" y="4037132"/>
            <a:ext cx="386990" cy="3476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4EC454-83EC-428A-BB80-AE344716D219}"/>
              </a:ext>
            </a:extLst>
          </p:cNvPr>
          <p:cNvSpPr/>
          <p:nvPr/>
        </p:nvSpPr>
        <p:spPr>
          <a:xfrm>
            <a:off x="7899345" y="4027735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7CD69F-AD62-4E2C-9A72-F8DB3C1F48E2}"/>
              </a:ext>
            </a:extLst>
          </p:cNvPr>
          <p:cNvSpPr/>
          <p:nvPr/>
        </p:nvSpPr>
        <p:spPr>
          <a:xfrm>
            <a:off x="9636304" y="3945200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46697B0-F18F-416A-BD3D-98A840E93D13}"/>
              </a:ext>
            </a:extLst>
          </p:cNvPr>
          <p:cNvSpPr/>
          <p:nvPr/>
        </p:nvSpPr>
        <p:spPr>
          <a:xfrm>
            <a:off x="10802179" y="3962169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3269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9B8F60-14DE-43BB-8680-F2D8F60657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5" y="0"/>
            <a:ext cx="10383562" cy="6877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B460216-4D8A-461C-BF2D-890FF2AE9023}"/>
                  </a:ext>
                </a:extLst>
              </p14:cNvPr>
              <p14:cNvContentPartPr/>
              <p14:nvPr/>
            </p14:nvContentPartPr>
            <p14:xfrm>
              <a:off x="865687" y="51583"/>
              <a:ext cx="8657280" cy="6717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B460216-4D8A-461C-BF2D-890FF2AE9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687" y="-11414"/>
                <a:ext cx="8782920" cy="684359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66516A-D649-44EA-8D64-92CDEC722835}"/>
              </a:ext>
            </a:extLst>
          </p:cNvPr>
          <p:cNvSpPr/>
          <p:nvPr/>
        </p:nvSpPr>
        <p:spPr>
          <a:xfrm>
            <a:off x="5715000" y="5526741"/>
            <a:ext cx="1371600" cy="7395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35205-AB15-4598-A34E-43C8CA0B4BC8}"/>
              </a:ext>
            </a:extLst>
          </p:cNvPr>
          <p:cNvSpPr/>
          <p:nvPr/>
        </p:nvSpPr>
        <p:spPr>
          <a:xfrm>
            <a:off x="7974106" y="3021105"/>
            <a:ext cx="1062317" cy="16898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7BB99-B1DA-450E-9E7A-73F717625996}"/>
              </a:ext>
            </a:extLst>
          </p:cNvPr>
          <p:cNvSpPr/>
          <p:nvPr/>
        </p:nvSpPr>
        <p:spPr>
          <a:xfrm>
            <a:off x="7168438" y="495067"/>
            <a:ext cx="1581115" cy="7689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CA6C42-60F8-4421-88DC-7D146773BB05}"/>
              </a:ext>
            </a:extLst>
          </p:cNvPr>
          <p:cNvSpPr/>
          <p:nvPr/>
        </p:nvSpPr>
        <p:spPr>
          <a:xfrm>
            <a:off x="5634318" y="1891553"/>
            <a:ext cx="1492623" cy="4471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59ABD-9FC5-4328-BD47-D99FA5648FDD}"/>
              </a:ext>
            </a:extLst>
          </p:cNvPr>
          <p:cNvSpPr/>
          <p:nvPr/>
        </p:nvSpPr>
        <p:spPr>
          <a:xfrm>
            <a:off x="7126940" y="443753"/>
            <a:ext cx="1985683" cy="432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AE014-831B-4A10-82E1-1F9883A31204}"/>
              </a:ext>
            </a:extLst>
          </p:cNvPr>
          <p:cNvSpPr/>
          <p:nvPr/>
        </p:nvSpPr>
        <p:spPr>
          <a:xfrm>
            <a:off x="5723965" y="1949824"/>
            <a:ext cx="1160929" cy="25818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506F5-3DE7-4B44-A454-72C80BB255D8}"/>
              </a:ext>
            </a:extLst>
          </p:cNvPr>
          <p:cNvSpPr/>
          <p:nvPr/>
        </p:nvSpPr>
        <p:spPr>
          <a:xfrm>
            <a:off x="7200900" y="1985682"/>
            <a:ext cx="1548653" cy="9502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708CB-04D3-4383-B21D-BAF29594B29E}"/>
              </a:ext>
            </a:extLst>
          </p:cNvPr>
          <p:cNvSpPr/>
          <p:nvPr/>
        </p:nvSpPr>
        <p:spPr>
          <a:xfrm>
            <a:off x="1035424" y="197224"/>
            <a:ext cx="3796552" cy="64994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8A3F0D-0BE0-4CE4-AF91-B3E84AF21AC2}"/>
                  </a:ext>
                </a:extLst>
              </p14:cNvPr>
              <p14:cNvContentPartPr/>
              <p14:nvPr/>
            </p14:nvContentPartPr>
            <p14:xfrm>
              <a:off x="1122226" y="3926951"/>
              <a:ext cx="162360" cy="20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8A3F0D-0BE0-4CE4-AF91-B3E84AF21A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9586" y="3864311"/>
                <a:ext cx="288000" cy="333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886466-E624-4B4A-9A69-9AF3D416D2C1}"/>
              </a:ext>
            </a:extLst>
          </p:cNvPr>
          <p:cNvSpPr txBox="1"/>
          <p:nvPr/>
        </p:nvSpPr>
        <p:spPr>
          <a:xfrm>
            <a:off x="1084852" y="330013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624A3D-5EEA-4DAD-B211-9C6D51D7CD02}"/>
              </a:ext>
            </a:extLst>
          </p:cNvPr>
          <p:cNvSpPr txBox="1"/>
          <p:nvPr/>
        </p:nvSpPr>
        <p:spPr>
          <a:xfrm>
            <a:off x="5842542" y="89647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7525F-B9D0-4298-A63C-A2FFA46D7EC2}"/>
              </a:ext>
            </a:extLst>
          </p:cNvPr>
          <p:cNvSpPr/>
          <p:nvPr/>
        </p:nvSpPr>
        <p:spPr>
          <a:xfrm>
            <a:off x="5567082" y="295835"/>
            <a:ext cx="3644153" cy="61587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B150C-8A97-4F1A-8851-3AEB5FC80496}"/>
              </a:ext>
            </a:extLst>
          </p:cNvPr>
          <p:cNvSpPr txBox="1"/>
          <p:nvPr/>
        </p:nvSpPr>
        <p:spPr>
          <a:xfrm flipH="1">
            <a:off x="5809129" y="5002306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567D3-9DAD-4B86-9018-4411CF0AF4C7}"/>
              </a:ext>
            </a:extLst>
          </p:cNvPr>
          <p:cNvSpPr txBox="1"/>
          <p:nvPr/>
        </p:nvSpPr>
        <p:spPr>
          <a:xfrm flipH="1">
            <a:off x="7315200" y="1440187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88954-02E4-4291-B7DB-30B6E177921D}"/>
              </a:ext>
            </a:extLst>
          </p:cNvPr>
          <p:cNvSpPr txBox="1"/>
          <p:nvPr/>
        </p:nvSpPr>
        <p:spPr>
          <a:xfrm flipH="1">
            <a:off x="5842542" y="3077597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922B0-D3E0-4A39-8BB1-8E89F8DEC986}"/>
              </a:ext>
            </a:extLst>
          </p:cNvPr>
          <p:cNvSpPr/>
          <p:nvPr/>
        </p:nvSpPr>
        <p:spPr>
          <a:xfrm>
            <a:off x="6400800" y="5264524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447DB8-C329-4DD9-929E-B5717F368E8F}"/>
              </a:ext>
            </a:extLst>
          </p:cNvPr>
          <p:cNvSpPr/>
          <p:nvPr/>
        </p:nvSpPr>
        <p:spPr>
          <a:xfrm>
            <a:off x="7916918" y="87104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5E6A5-5E51-4E50-8044-63A1DA900D32}"/>
              </a:ext>
            </a:extLst>
          </p:cNvPr>
          <p:cNvSpPr/>
          <p:nvPr/>
        </p:nvSpPr>
        <p:spPr>
          <a:xfrm>
            <a:off x="7812160" y="1700840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5037AB-4305-4930-B1A9-AD5202F9C913}"/>
              </a:ext>
            </a:extLst>
          </p:cNvPr>
          <p:cNvSpPr/>
          <p:nvPr/>
        </p:nvSpPr>
        <p:spPr>
          <a:xfrm>
            <a:off x="8117401" y="3633060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87474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F0F7EE-7C5E-4127-B4E5-BE693ACD23D9}"/>
              </a:ext>
            </a:extLst>
          </p:cNvPr>
          <p:cNvCxnSpPr/>
          <p:nvPr/>
        </p:nvCxnSpPr>
        <p:spPr>
          <a:xfrm flipH="1">
            <a:off x="3709447" y="1362173"/>
            <a:ext cx="2281287" cy="886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513AAC-9175-42AF-AC66-6687E3E5CA0E}"/>
              </a:ext>
            </a:extLst>
          </p:cNvPr>
          <p:cNvCxnSpPr>
            <a:cxnSpLocks/>
          </p:cNvCxnSpPr>
          <p:nvPr/>
        </p:nvCxnSpPr>
        <p:spPr>
          <a:xfrm>
            <a:off x="6414248" y="1362173"/>
            <a:ext cx="2115670" cy="834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36BD79-3B24-41EC-A0AF-4A2E403D2E63}"/>
              </a:ext>
            </a:extLst>
          </p:cNvPr>
          <p:cNvCxnSpPr>
            <a:cxnSpLocks/>
          </p:cNvCxnSpPr>
          <p:nvPr/>
        </p:nvCxnSpPr>
        <p:spPr>
          <a:xfrm flipH="1">
            <a:off x="2142565" y="2542880"/>
            <a:ext cx="1118417" cy="724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62E59-7E59-42FF-81B6-F82E4765B4A8}"/>
              </a:ext>
            </a:extLst>
          </p:cNvPr>
          <p:cNvCxnSpPr>
            <a:cxnSpLocks/>
          </p:cNvCxnSpPr>
          <p:nvPr/>
        </p:nvCxnSpPr>
        <p:spPr>
          <a:xfrm flipH="1">
            <a:off x="1237129" y="3724373"/>
            <a:ext cx="499853" cy="506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D2B95C-0E24-40C5-948B-3F46717FDBB4}"/>
              </a:ext>
            </a:extLst>
          </p:cNvPr>
          <p:cNvCxnSpPr>
            <a:cxnSpLocks/>
          </p:cNvCxnSpPr>
          <p:nvPr/>
        </p:nvCxnSpPr>
        <p:spPr>
          <a:xfrm>
            <a:off x="2005924" y="3724373"/>
            <a:ext cx="441441" cy="475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742E40-A78E-46BD-B424-4B7D5BF0BC0D}"/>
              </a:ext>
            </a:extLst>
          </p:cNvPr>
          <p:cNvCxnSpPr>
            <a:cxnSpLocks/>
          </p:cNvCxnSpPr>
          <p:nvPr/>
        </p:nvCxnSpPr>
        <p:spPr>
          <a:xfrm>
            <a:off x="3637500" y="2542880"/>
            <a:ext cx="768653" cy="724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DF6D02-F934-42F5-A954-8EA4BFBD0B5F}"/>
              </a:ext>
            </a:extLst>
          </p:cNvPr>
          <p:cNvCxnSpPr>
            <a:cxnSpLocks/>
          </p:cNvCxnSpPr>
          <p:nvPr/>
        </p:nvCxnSpPr>
        <p:spPr>
          <a:xfrm flipH="1">
            <a:off x="7785849" y="2542880"/>
            <a:ext cx="826878" cy="696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735FE-9DA9-4B8A-9CEB-FA086A3F0AFE}"/>
              </a:ext>
            </a:extLst>
          </p:cNvPr>
          <p:cNvCxnSpPr>
            <a:cxnSpLocks/>
          </p:cNvCxnSpPr>
          <p:nvPr/>
        </p:nvCxnSpPr>
        <p:spPr>
          <a:xfrm>
            <a:off x="8975982" y="2542880"/>
            <a:ext cx="1163100" cy="639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2B54DF-EC60-49C7-89B9-51CF8FF272A3}"/>
              </a:ext>
            </a:extLst>
          </p:cNvPr>
          <p:cNvCxnSpPr>
            <a:cxnSpLocks/>
          </p:cNvCxnSpPr>
          <p:nvPr/>
        </p:nvCxnSpPr>
        <p:spPr>
          <a:xfrm flipH="1">
            <a:off x="4146176" y="3639209"/>
            <a:ext cx="361756" cy="560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482EA5-2CE9-4A01-A1C4-87E9CF8D66C0}"/>
              </a:ext>
            </a:extLst>
          </p:cNvPr>
          <p:cNvCxnSpPr>
            <a:cxnSpLocks/>
          </p:cNvCxnSpPr>
          <p:nvPr/>
        </p:nvCxnSpPr>
        <p:spPr>
          <a:xfrm>
            <a:off x="4733366" y="3639209"/>
            <a:ext cx="286869" cy="489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8AF05C-C6C8-4BDA-BA55-F049CF6E45F0}"/>
              </a:ext>
            </a:extLst>
          </p:cNvPr>
          <p:cNvCxnSpPr>
            <a:cxnSpLocks/>
          </p:cNvCxnSpPr>
          <p:nvPr/>
        </p:nvCxnSpPr>
        <p:spPr>
          <a:xfrm flipH="1">
            <a:off x="7171767" y="3526644"/>
            <a:ext cx="213836" cy="451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6337ED-4461-4F1C-A32C-C2CE207416D2}"/>
              </a:ext>
            </a:extLst>
          </p:cNvPr>
          <p:cNvCxnSpPr>
            <a:cxnSpLocks/>
          </p:cNvCxnSpPr>
          <p:nvPr/>
        </p:nvCxnSpPr>
        <p:spPr>
          <a:xfrm>
            <a:off x="7785849" y="3526644"/>
            <a:ext cx="210669" cy="451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131978-9FAC-4BB4-A39A-02D812B7DDB2}"/>
              </a:ext>
            </a:extLst>
          </p:cNvPr>
          <p:cNvCxnSpPr>
            <a:cxnSpLocks/>
          </p:cNvCxnSpPr>
          <p:nvPr/>
        </p:nvCxnSpPr>
        <p:spPr>
          <a:xfrm>
            <a:off x="10297565" y="3590333"/>
            <a:ext cx="35012" cy="2933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CE4F71-5728-4D6C-9B1A-EA9F8612CCC1}"/>
              </a:ext>
            </a:extLst>
          </p:cNvPr>
          <p:cNvCxnSpPr>
            <a:cxnSpLocks/>
          </p:cNvCxnSpPr>
          <p:nvPr/>
        </p:nvCxnSpPr>
        <p:spPr>
          <a:xfrm>
            <a:off x="10530900" y="3538661"/>
            <a:ext cx="352253" cy="345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4A8D5E-5BC7-4320-90F8-253934F2B043}"/>
              </a:ext>
            </a:extLst>
          </p:cNvPr>
          <p:cNvSpPr txBox="1"/>
          <p:nvPr/>
        </p:nvSpPr>
        <p:spPr>
          <a:xfrm>
            <a:off x="806823" y="4831274"/>
            <a:ext cx="58270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A,B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11FAE2-C31D-41D8-BF92-4C59D9C2A6A4}"/>
              </a:ext>
            </a:extLst>
          </p:cNvPr>
          <p:cNvSpPr txBox="1"/>
          <p:nvPr/>
        </p:nvSpPr>
        <p:spPr>
          <a:xfrm>
            <a:off x="2281517" y="4815586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C,D,E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6AEDB9-DB09-4E36-9C40-F6EFD7045972}"/>
              </a:ext>
            </a:extLst>
          </p:cNvPr>
          <p:cNvSpPr txBox="1"/>
          <p:nvPr/>
        </p:nvSpPr>
        <p:spPr>
          <a:xfrm>
            <a:off x="6589506" y="4856618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Q,R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890C89-6FA3-4504-83BB-ADE8BDB1C8FB}"/>
              </a:ext>
            </a:extLst>
          </p:cNvPr>
          <p:cNvSpPr txBox="1"/>
          <p:nvPr/>
        </p:nvSpPr>
        <p:spPr>
          <a:xfrm>
            <a:off x="3620263" y="4876977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K,L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F46586-751A-4971-8A52-4250670D1536}"/>
              </a:ext>
            </a:extLst>
          </p:cNvPr>
          <p:cNvSpPr txBox="1"/>
          <p:nvPr/>
        </p:nvSpPr>
        <p:spPr>
          <a:xfrm>
            <a:off x="4888769" y="4876977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M,N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7725DE-97A2-45F9-BCDD-ADB14A6C9166}"/>
              </a:ext>
            </a:extLst>
          </p:cNvPr>
          <p:cNvSpPr txBox="1"/>
          <p:nvPr/>
        </p:nvSpPr>
        <p:spPr>
          <a:xfrm>
            <a:off x="9956059" y="4772482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F,G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CA5454-E44C-4C33-B06F-0ED08B321B2F}"/>
              </a:ext>
            </a:extLst>
          </p:cNvPr>
          <p:cNvSpPr txBox="1"/>
          <p:nvPr/>
        </p:nvSpPr>
        <p:spPr>
          <a:xfrm>
            <a:off x="10848993" y="4724000"/>
            <a:ext cx="1058275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P,”Q”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BF3BE6-260B-4EBD-9931-D8D910CEFF30}"/>
              </a:ext>
            </a:extLst>
          </p:cNvPr>
          <p:cNvCxnSpPr>
            <a:cxnSpLocks/>
          </p:cNvCxnSpPr>
          <p:nvPr/>
        </p:nvCxnSpPr>
        <p:spPr>
          <a:xfrm flipH="1">
            <a:off x="1140758" y="4639539"/>
            <a:ext cx="1" cy="17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D2328B-804B-4F19-B294-9CA4C93E5DEA}"/>
              </a:ext>
            </a:extLst>
          </p:cNvPr>
          <p:cNvCxnSpPr>
            <a:cxnSpLocks/>
          </p:cNvCxnSpPr>
          <p:nvPr/>
        </p:nvCxnSpPr>
        <p:spPr>
          <a:xfrm flipH="1">
            <a:off x="2653745" y="4655227"/>
            <a:ext cx="1" cy="17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C6EAC3-CC0A-4D15-9CC4-67E5E053E169}"/>
              </a:ext>
            </a:extLst>
          </p:cNvPr>
          <p:cNvCxnSpPr>
            <a:cxnSpLocks/>
          </p:cNvCxnSpPr>
          <p:nvPr/>
        </p:nvCxnSpPr>
        <p:spPr>
          <a:xfrm flipH="1">
            <a:off x="3993852" y="4613457"/>
            <a:ext cx="1" cy="17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A307F4-7D0D-4353-874D-87350DEAC451}"/>
              </a:ext>
            </a:extLst>
          </p:cNvPr>
          <p:cNvCxnSpPr>
            <a:cxnSpLocks/>
          </p:cNvCxnSpPr>
          <p:nvPr/>
        </p:nvCxnSpPr>
        <p:spPr>
          <a:xfrm flipH="1">
            <a:off x="5190006" y="4626432"/>
            <a:ext cx="1" cy="17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E9881C-E321-40FF-9A10-23DFB462D7EC}"/>
              </a:ext>
            </a:extLst>
          </p:cNvPr>
          <p:cNvCxnSpPr>
            <a:cxnSpLocks/>
          </p:cNvCxnSpPr>
          <p:nvPr/>
        </p:nvCxnSpPr>
        <p:spPr>
          <a:xfrm>
            <a:off x="6966024" y="4469409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709744-B4C7-473F-91A9-65E23B85A7E7}"/>
              </a:ext>
            </a:extLst>
          </p:cNvPr>
          <p:cNvCxnSpPr>
            <a:cxnSpLocks/>
          </p:cNvCxnSpPr>
          <p:nvPr/>
        </p:nvCxnSpPr>
        <p:spPr>
          <a:xfrm>
            <a:off x="8092840" y="4469409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FD0E3C-C7A9-44F3-B580-302402DF8327}"/>
              </a:ext>
            </a:extLst>
          </p:cNvPr>
          <p:cNvCxnSpPr>
            <a:cxnSpLocks/>
          </p:cNvCxnSpPr>
          <p:nvPr/>
        </p:nvCxnSpPr>
        <p:spPr>
          <a:xfrm>
            <a:off x="10332577" y="4430917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1A13F9-0661-4B9B-A2AC-23E9EB038CDA}"/>
              </a:ext>
            </a:extLst>
          </p:cNvPr>
          <p:cNvCxnSpPr>
            <a:cxnSpLocks/>
          </p:cNvCxnSpPr>
          <p:nvPr/>
        </p:nvCxnSpPr>
        <p:spPr>
          <a:xfrm>
            <a:off x="11172167" y="4398675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A67D5C7-289B-4CFB-9E90-9F71401573A0}"/>
              </a:ext>
            </a:extLst>
          </p:cNvPr>
          <p:cNvSpPr/>
          <p:nvPr/>
        </p:nvSpPr>
        <p:spPr>
          <a:xfrm>
            <a:off x="2456506" y="4199965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FA2FEA4-EECD-4E26-A595-658A13617F81}"/>
              </a:ext>
            </a:extLst>
          </p:cNvPr>
          <p:cNvSpPr/>
          <p:nvPr/>
        </p:nvSpPr>
        <p:spPr>
          <a:xfrm>
            <a:off x="3186170" y="2101300"/>
            <a:ext cx="528943" cy="4874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5DD654D-7CC9-4B60-A607-2E2B7B25C760}"/>
              </a:ext>
            </a:extLst>
          </p:cNvPr>
          <p:cNvSpPr/>
          <p:nvPr/>
        </p:nvSpPr>
        <p:spPr>
          <a:xfrm>
            <a:off x="8529918" y="2024721"/>
            <a:ext cx="573667" cy="518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F369D0-1261-4A45-830C-4A6C425C97FD}"/>
              </a:ext>
            </a:extLst>
          </p:cNvPr>
          <p:cNvSpPr/>
          <p:nvPr/>
        </p:nvSpPr>
        <p:spPr>
          <a:xfrm>
            <a:off x="1674999" y="3269558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B8EFE5-AAD3-46F9-88E7-E7E4CBD7474C}"/>
              </a:ext>
            </a:extLst>
          </p:cNvPr>
          <p:cNvSpPr/>
          <p:nvPr/>
        </p:nvSpPr>
        <p:spPr>
          <a:xfrm>
            <a:off x="4398019" y="3239730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B26904-E7F1-4699-A563-98908BFC461C}"/>
              </a:ext>
            </a:extLst>
          </p:cNvPr>
          <p:cNvSpPr/>
          <p:nvPr/>
        </p:nvSpPr>
        <p:spPr>
          <a:xfrm>
            <a:off x="7354474" y="3127355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ECC3897-21B6-4D34-882A-38478E71B6A2}"/>
              </a:ext>
            </a:extLst>
          </p:cNvPr>
          <p:cNvSpPr/>
          <p:nvPr/>
        </p:nvSpPr>
        <p:spPr>
          <a:xfrm>
            <a:off x="10115347" y="3146530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0D022EB-B38A-4C90-9AA3-F1480E478E48}"/>
              </a:ext>
            </a:extLst>
          </p:cNvPr>
          <p:cNvSpPr/>
          <p:nvPr/>
        </p:nvSpPr>
        <p:spPr>
          <a:xfrm>
            <a:off x="904681" y="4212561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5B459B-662E-42F3-AAC0-8C8BC9407AB5}"/>
              </a:ext>
            </a:extLst>
          </p:cNvPr>
          <p:cNvSpPr/>
          <p:nvPr/>
        </p:nvSpPr>
        <p:spPr>
          <a:xfrm>
            <a:off x="6008996" y="1055127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6E9DBB-4A70-457E-A997-EC1E0508B661}"/>
              </a:ext>
            </a:extLst>
          </p:cNvPr>
          <p:cNvSpPr/>
          <p:nvPr/>
        </p:nvSpPr>
        <p:spPr>
          <a:xfrm>
            <a:off x="3800357" y="4156333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7A4478-5C72-4B65-B1E0-AC5A5E87A674}"/>
              </a:ext>
            </a:extLst>
          </p:cNvPr>
          <p:cNvSpPr/>
          <p:nvPr/>
        </p:nvSpPr>
        <p:spPr>
          <a:xfrm>
            <a:off x="4996511" y="4141354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4E7F721-8BB0-4198-BACD-25A9B8314287}"/>
              </a:ext>
            </a:extLst>
          </p:cNvPr>
          <p:cNvSpPr/>
          <p:nvPr/>
        </p:nvSpPr>
        <p:spPr>
          <a:xfrm>
            <a:off x="6807550" y="4037132"/>
            <a:ext cx="386990" cy="3476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4EC454-83EC-428A-BB80-AE344716D219}"/>
              </a:ext>
            </a:extLst>
          </p:cNvPr>
          <p:cNvSpPr/>
          <p:nvPr/>
        </p:nvSpPr>
        <p:spPr>
          <a:xfrm>
            <a:off x="7899345" y="4027735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7CD69F-AD62-4E2C-9A72-F8DB3C1F48E2}"/>
              </a:ext>
            </a:extLst>
          </p:cNvPr>
          <p:cNvSpPr/>
          <p:nvPr/>
        </p:nvSpPr>
        <p:spPr>
          <a:xfrm>
            <a:off x="9194308" y="3986351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46697B0-F18F-416A-BD3D-98A840E93D13}"/>
              </a:ext>
            </a:extLst>
          </p:cNvPr>
          <p:cNvSpPr/>
          <p:nvPr/>
        </p:nvSpPr>
        <p:spPr>
          <a:xfrm>
            <a:off x="10991141" y="3978571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F097CC2-8292-4454-A758-DDAC8BBCE3A8}"/>
              </a:ext>
            </a:extLst>
          </p:cNvPr>
          <p:cNvSpPr/>
          <p:nvPr/>
        </p:nvSpPr>
        <p:spPr>
          <a:xfrm>
            <a:off x="10139082" y="4004424"/>
            <a:ext cx="386990" cy="3696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613E9D-1BD0-46DE-8BD3-D837173789A8}"/>
              </a:ext>
            </a:extLst>
          </p:cNvPr>
          <p:cNvCxnSpPr>
            <a:cxnSpLocks/>
          </p:cNvCxnSpPr>
          <p:nvPr/>
        </p:nvCxnSpPr>
        <p:spPr>
          <a:xfrm>
            <a:off x="9372585" y="4397386"/>
            <a:ext cx="1" cy="302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0486E7D-C316-4515-A626-EA0998EC2AB6}"/>
              </a:ext>
            </a:extLst>
          </p:cNvPr>
          <p:cNvSpPr txBox="1"/>
          <p:nvPr/>
        </p:nvSpPr>
        <p:spPr>
          <a:xfrm>
            <a:off x="9063125" y="4777028"/>
            <a:ext cx="75303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I,J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D1B773-3051-4C46-8853-B4098EA7E452}"/>
              </a:ext>
            </a:extLst>
          </p:cNvPr>
          <p:cNvSpPr txBox="1"/>
          <p:nvPr/>
        </p:nvSpPr>
        <p:spPr>
          <a:xfrm>
            <a:off x="7954857" y="4816663"/>
            <a:ext cx="575059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O,H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5DF46B-5A95-493D-B1F1-D38C5FCA6C8A}"/>
              </a:ext>
            </a:extLst>
          </p:cNvPr>
          <p:cNvCxnSpPr>
            <a:cxnSpLocks/>
          </p:cNvCxnSpPr>
          <p:nvPr/>
        </p:nvCxnSpPr>
        <p:spPr>
          <a:xfrm flipH="1">
            <a:off x="9581298" y="3526644"/>
            <a:ext cx="468140" cy="392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8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67F789-03E3-4FAF-87F7-D433FD04164F}"/>
              </a:ext>
            </a:extLst>
          </p:cNvPr>
          <p:cNvSpPr/>
          <p:nvPr/>
        </p:nvSpPr>
        <p:spPr>
          <a:xfrm>
            <a:off x="1142999" y="1170547"/>
            <a:ext cx="5316071" cy="45169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FFDBD-B1E0-469A-8DBE-764A43F8A655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801035" y="1170547"/>
            <a:ext cx="0" cy="46744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1148CC-D9FA-44EB-8B1A-74D111EDF13E}"/>
              </a:ext>
            </a:extLst>
          </p:cNvPr>
          <p:cNvCxnSpPr>
            <a:cxnSpLocks/>
          </p:cNvCxnSpPr>
          <p:nvPr/>
        </p:nvCxnSpPr>
        <p:spPr>
          <a:xfrm>
            <a:off x="4652682" y="1170547"/>
            <a:ext cx="0" cy="467893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75F298-3376-401D-AA2A-49E120272691}"/>
              </a:ext>
            </a:extLst>
          </p:cNvPr>
          <p:cNvCxnSpPr>
            <a:cxnSpLocks/>
          </p:cNvCxnSpPr>
          <p:nvPr/>
        </p:nvCxnSpPr>
        <p:spPr>
          <a:xfrm>
            <a:off x="2008095" y="1170547"/>
            <a:ext cx="0" cy="467893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7476A6-32A1-4BBD-B6F4-D4A895C79804}"/>
              </a:ext>
            </a:extLst>
          </p:cNvPr>
          <p:cNvCxnSpPr>
            <a:cxnSpLocks/>
          </p:cNvCxnSpPr>
          <p:nvPr/>
        </p:nvCxnSpPr>
        <p:spPr>
          <a:xfrm>
            <a:off x="2909038" y="1170547"/>
            <a:ext cx="0" cy="467893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744D6-D6C7-4C81-BC9A-47D4C3D26E93}"/>
              </a:ext>
            </a:extLst>
          </p:cNvPr>
          <p:cNvCxnSpPr/>
          <p:nvPr/>
        </p:nvCxnSpPr>
        <p:spPr>
          <a:xfrm>
            <a:off x="5585030" y="5544677"/>
            <a:ext cx="0" cy="295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9D8628-7310-4114-B614-C2AFEDAC9020}"/>
              </a:ext>
            </a:extLst>
          </p:cNvPr>
          <p:cNvCxnSpPr>
            <a:cxnSpLocks/>
          </p:cNvCxnSpPr>
          <p:nvPr/>
        </p:nvCxnSpPr>
        <p:spPr>
          <a:xfrm flipH="1">
            <a:off x="954746" y="4935077"/>
            <a:ext cx="358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5B6B-2440-4283-B55F-7A34CDBAAF62}"/>
              </a:ext>
            </a:extLst>
          </p:cNvPr>
          <p:cNvCxnSpPr>
            <a:cxnSpLocks/>
          </p:cNvCxnSpPr>
          <p:nvPr/>
        </p:nvCxnSpPr>
        <p:spPr>
          <a:xfrm flipH="1">
            <a:off x="950276" y="3478305"/>
            <a:ext cx="358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C84D0-10A2-40B0-B54C-108F65058C8D}"/>
              </a:ext>
            </a:extLst>
          </p:cNvPr>
          <p:cNvCxnSpPr>
            <a:cxnSpLocks/>
          </p:cNvCxnSpPr>
          <p:nvPr/>
        </p:nvCxnSpPr>
        <p:spPr>
          <a:xfrm flipH="1">
            <a:off x="954751" y="4177558"/>
            <a:ext cx="358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B4CF12-CC3F-4FA9-9EA2-5FCEF95C85A4}"/>
              </a:ext>
            </a:extLst>
          </p:cNvPr>
          <p:cNvCxnSpPr>
            <a:cxnSpLocks/>
          </p:cNvCxnSpPr>
          <p:nvPr/>
        </p:nvCxnSpPr>
        <p:spPr>
          <a:xfrm flipH="1">
            <a:off x="918895" y="2675967"/>
            <a:ext cx="358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180D47-E012-4056-95C1-A3D3FC31BF55}"/>
              </a:ext>
            </a:extLst>
          </p:cNvPr>
          <p:cNvCxnSpPr>
            <a:cxnSpLocks/>
          </p:cNvCxnSpPr>
          <p:nvPr/>
        </p:nvCxnSpPr>
        <p:spPr>
          <a:xfrm flipH="1">
            <a:off x="963705" y="1900520"/>
            <a:ext cx="358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242996-15D2-48E7-B685-F7D30442A6E1}"/>
              </a:ext>
            </a:extLst>
          </p:cNvPr>
          <p:cNvSpPr txBox="1"/>
          <p:nvPr/>
        </p:nvSpPr>
        <p:spPr>
          <a:xfrm>
            <a:off x="1857252" y="588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8FF70-DBC7-4236-B564-7E5C3C96B01A}"/>
              </a:ext>
            </a:extLst>
          </p:cNvPr>
          <p:cNvSpPr txBox="1"/>
          <p:nvPr/>
        </p:nvSpPr>
        <p:spPr>
          <a:xfrm>
            <a:off x="2758195" y="588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B1D423-06F1-4956-95E5-F1642006DFE4}"/>
              </a:ext>
            </a:extLst>
          </p:cNvPr>
          <p:cNvSpPr txBox="1"/>
          <p:nvPr/>
        </p:nvSpPr>
        <p:spPr>
          <a:xfrm>
            <a:off x="3659138" y="588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48E90-744B-4B6A-BEF1-FF6D0F2E1B58}"/>
              </a:ext>
            </a:extLst>
          </p:cNvPr>
          <p:cNvSpPr txBox="1"/>
          <p:nvPr/>
        </p:nvSpPr>
        <p:spPr>
          <a:xfrm>
            <a:off x="4501839" y="588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2854EC-2200-4FC5-96FB-AF6C506DC9BB}"/>
              </a:ext>
            </a:extLst>
          </p:cNvPr>
          <p:cNvSpPr txBox="1"/>
          <p:nvPr/>
        </p:nvSpPr>
        <p:spPr>
          <a:xfrm>
            <a:off x="5434187" y="5885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EF5AC-321B-4E2A-A2A2-BB838104ABD9}"/>
              </a:ext>
            </a:extLst>
          </p:cNvPr>
          <p:cNvSpPr txBox="1"/>
          <p:nvPr/>
        </p:nvSpPr>
        <p:spPr>
          <a:xfrm>
            <a:off x="6214116" y="5885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9730AA-A73F-4B51-9DCB-9EB7029D0A0C}"/>
              </a:ext>
            </a:extLst>
          </p:cNvPr>
          <p:cNvSpPr txBox="1"/>
          <p:nvPr/>
        </p:nvSpPr>
        <p:spPr>
          <a:xfrm>
            <a:off x="472235" y="4750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2CE792-E01B-4D53-9066-118765DE1B02}"/>
              </a:ext>
            </a:extLst>
          </p:cNvPr>
          <p:cNvSpPr txBox="1"/>
          <p:nvPr/>
        </p:nvSpPr>
        <p:spPr>
          <a:xfrm>
            <a:off x="472235" y="3992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5C64FE-5453-4FC8-9525-F4BBF9DE967C}"/>
              </a:ext>
            </a:extLst>
          </p:cNvPr>
          <p:cNvSpPr txBox="1"/>
          <p:nvPr/>
        </p:nvSpPr>
        <p:spPr>
          <a:xfrm>
            <a:off x="484156" y="3293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5AC06-4FDE-44EB-B634-416A58FBEBDE}"/>
              </a:ext>
            </a:extLst>
          </p:cNvPr>
          <p:cNvSpPr txBox="1"/>
          <p:nvPr/>
        </p:nvSpPr>
        <p:spPr>
          <a:xfrm>
            <a:off x="505931" y="2495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FB25-EC4F-4EF6-BFBF-3ED97B455614}"/>
              </a:ext>
            </a:extLst>
          </p:cNvPr>
          <p:cNvSpPr txBox="1"/>
          <p:nvPr/>
        </p:nvSpPr>
        <p:spPr>
          <a:xfrm>
            <a:off x="522779" y="1714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274F81-350D-4081-9D89-1565E84B86F8}"/>
              </a:ext>
            </a:extLst>
          </p:cNvPr>
          <p:cNvSpPr txBox="1"/>
          <p:nvPr/>
        </p:nvSpPr>
        <p:spPr>
          <a:xfrm>
            <a:off x="539756" y="987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4315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FAB2B4-5FA9-4436-A7C6-D05B9021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013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FC419-C85B-4E02-8B40-483EA7EF71C7}"/>
              </a:ext>
            </a:extLst>
          </p:cNvPr>
          <p:cNvSpPr txBox="1"/>
          <p:nvPr/>
        </p:nvSpPr>
        <p:spPr>
          <a:xfrm>
            <a:off x="6324600" y="6118411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83F96-B406-4DE5-A75E-C5FB80B911F0}"/>
              </a:ext>
            </a:extLst>
          </p:cNvPr>
          <p:cNvSpPr/>
          <p:nvPr/>
        </p:nvSpPr>
        <p:spPr>
          <a:xfrm>
            <a:off x="400339" y="572852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04D11C-C52D-4144-85EB-040DD2648F6A}"/>
              </a:ext>
            </a:extLst>
          </p:cNvPr>
          <p:cNvSpPr/>
          <p:nvPr/>
        </p:nvSpPr>
        <p:spPr>
          <a:xfrm>
            <a:off x="1506072" y="5172637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C31D3B-7A15-495F-A735-2218BE25365D}"/>
              </a:ext>
            </a:extLst>
          </p:cNvPr>
          <p:cNvSpPr/>
          <p:nvPr/>
        </p:nvSpPr>
        <p:spPr>
          <a:xfrm>
            <a:off x="1093695" y="5540190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83007-7A8A-4AFD-9F4A-82DC1610A7CA}"/>
              </a:ext>
            </a:extLst>
          </p:cNvPr>
          <p:cNvSpPr txBox="1"/>
          <p:nvPr/>
        </p:nvSpPr>
        <p:spPr>
          <a:xfrm>
            <a:off x="986384" y="55962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C47F3-6AB7-470E-8458-7D4C83BF2D18}"/>
              </a:ext>
            </a:extLst>
          </p:cNvPr>
          <p:cNvSpPr txBox="1"/>
          <p:nvPr/>
        </p:nvSpPr>
        <p:spPr>
          <a:xfrm>
            <a:off x="1398761" y="52268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0199D-3601-465E-98F5-556021658A5C}"/>
              </a:ext>
            </a:extLst>
          </p:cNvPr>
          <p:cNvSpPr txBox="1"/>
          <p:nvPr/>
        </p:nvSpPr>
        <p:spPr>
          <a:xfrm>
            <a:off x="7839635" y="572852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B 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263F04-990B-4F16-873B-9E663D350E75}"/>
              </a:ext>
            </a:extLst>
          </p:cNvPr>
          <p:cNvSpPr/>
          <p:nvPr/>
        </p:nvSpPr>
        <p:spPr>
          <a:xfrm>
            <a:off x="1954307" y="4773708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8BE37-14A0-40CD-8454-67CAF9849CC9}"/>
              </a:ext>
            </a:extLst>
          </p:cNvPr>
          <p:cNvSpPr txBox="1"/>
          <p:nvPr/>
        </p:nvSpPr>
        <p:spPr>
          <a:xfrm>
            <a:off x="2005854" y="48033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D8C489-88D1-4FA2-9961-60B884D56D44}"/>
              </a:ext>
            </a:extLst>
          </p:cNvPr>
          <p:cNvSpPr/>
          <p:nvPr/>
        </p:nvSpPr>
        <p:spPr>
          <a:xfrm>
            <a:off x="2407027" y="4773708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6A60D-AA30-480B-8341-CABACDD153B0}"/>
              </a:ext>
            </a:extLst>
          </p:cNvPr>
          <p:cNvSpPr txBox="1"/>
          <p:nvPr/>
        </p:nvSpPr>
        <p:spPr>
          <a:xfrm>
            <a:off x="2383306" y="48297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BA4742-7D60-4B69-BF6C-96804E06F862}"/>
              </a:ext>
            </a:extLst>
          </p:cNvPr>
          <p:cNvSpPr/>
          <p:nvPr/>
        </p:nvSpPr>
        <p:spPr>
          <a:xfrm>
            <a:off x="2855260" y="3684496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B0714-AC89-4CE4-8283-B24ECFC105A7}"/>
              </a:ext>
            </a:extLst>
          </p:cNvPr>
          <p:cNvSpPr txBox="1"/>
          <p:nvPr/>
        </p:nvSpPr>
        <p:spPr>
          <a:xfrm>
            <a:off x="2855260" y="37162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AB97A1-E724-4132-8F8C-C053C12A9EFE}"/>
              </a:ext>
            </a:extLst>
          </p:cNvPr>
          <p:cNvSpPr/>
          <p:nvPr/>
        </p:nvSpPr>
        <p:spPr>
          <a:xfrm>
            <a:off x="3276601" y="3660263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62908-5BFC-47FF-A30D-F7D8BDBA4629}"/>
              </a:ext>
            </a:extLst>
          </p:cNvPr>
          <p:cNvSpPr txBox="1"/>
          <p:nvPr/>
        </p:nvSpPr>
        <p:spPr>
          <a:xfrm>
            <a:off x="3182916" y="3740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A8A9C-704F-4DD3-AEF3-621FE6914A07}"/>
              </a:ext>
            </a:extLst>
          </p:cNvPr>
          <p:cNvSpPr txBox="1"/>
          <p:nvPr/>
        </p:nvSpPr>
        <p:spPr>
          <a:xfrm>
            <a:off x="7853082" y="1469323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 E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7F50-912D-4B01-B141-26A2B85E2DAD}"/>
              </a:ext>
            </a:extLst>
          </p:cNvPr>
          <p:cNvSpPr txBox="1"/>
          <p:nvPr/>
        </p:nvSpPr>
        <p:spPr>
          <a:xfrm>
            <a:off x="7696200" y="891988"/>
            <a:ext cx="152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E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57312-8A66-4995-AE62-B6264718C0B7}"/>
              </a:ext>
            </a:extLst>
          </p:cNvPr>
          <p:cNvCxnSpPr/>
          <p:nvPr/>
        </p:nvCxnSpPr>
        <p:spPr>
          <a:xfrm flipV="1">
            <a:off x="2254624" y="972962"/>
            <a:ext cx="0" cy="4749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AB504-2A3B-4512-ACFA-C291A34959F3}"/>
              </a:ext>
            </a:extLst>
          </p:cNvPr>
          <p:cNvSpPr txBox="1"/>
          <p:nvPr/>
        </p:nvSpPr>
        <p:spPr>
          <a:xfrm>
            <a:off x="2016418" y="60363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25BE6A-8A66-4BA3-9561-F9DE1B282E28}"/>
              </a:ext>
            </a:extLst>
          </p:cNvPr>
          <p:cNvSpPr/>
          <p:nvPr/>
        </p:nvSpPr>
        <p:spPr>
          <a:xfrm>
            <a:off x="3757281" y="3316941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7EC0E-FFD5-42FC-AF6B-F3EF3258FCA7}"/>
              </a:ext>
            </a:extLst>
          </p:cNvPr>
          <p:cNvCxnSpPr>
            <a:cxnSpLocks/>
          </p:cNvCxnSpPr>
          <p:nvPr/>
        </p:nvCxnSpPr>
        <p:spPr>
          <a:xfrm flipH="1">
            <a:off x="986384" y="3574211"/>
            <a:ext cx="55540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C1DCC6-4C0E-4E80-B230-8D6BAEF07D01}"/>
              </a:ext>
            </a:extLst>
          </p:cNvPr>
          <p:cNvSpPr txBox="1"/>
          <p:nvPr/>
        </p:nvSpPr>
        <p:spPr>
          <a:xfrm>
            <a:off x="3741413" y="338954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D7CAA4-5B5B-481D-808B-735F23F449AF}"/>
              </a:ext>
            </a:extLst>
          </p:cNvPr>
          <p:cNvSpPr/>
          <p:nvPr/>
        </p:nvSpPr>
        <p:spPr>
          <a:xfrm>
            <a:off x="4173071" y="3316940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EE74E-551F-40C1-AF91-C65B112A6406}"/>
              </a:ext>
            </a:extLst>
          </p:cNvPr>
          <p:cNvSpPr txBox="1"/>
          <p:nvPr/>
        </p:nvSpPr>
        <p:spPr>
          <a:xfrm>
            <a:off x="4116692" y="338954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D8940-DD31-40C9-A786-91AD4BF7CB7C}"/>
              </a:ext>
            </a:extLst>
          </p:cNvPr>
          <p:cNvSpPr/>
          <p:nvPr/>
        </p:nvSpPr>
        <p:spPr>
          <a:xfrm>
            <a:off x="4595481" y="2541494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ADDBF2-450D-4A3E-8A86-3C90DF45A043}"/>
              </a:ext>
            </a:extLst>
          </p:cNvPr>
          <p:cNvSpPr txBox="1"/>
          <p:nvPr/>
        </p:nvSpPr>
        <p:spPr>
          <a:xfrm>
            <a:off x="4595481" y="259752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116AF7-FCCF-4ACA-AB6A-5B592E3217DD}"/>
              </a:ext>
            </a:extLst>
          </p:cNvPr>
          <p:cNvSpPr txBox="1"/>
          <p:nvPr/>
        </p:nvSpPr>
        <p:spPr>
          <a:xfrm>
            <a:off x="6486681" y="33895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5.5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75B45F-22EF-4E38-A5B1-BB72EDE03A88}"/>
              </a:ext>
            </a:extLst>
          </p:cNvPr>
          <p:cNvSpPr txBox="1"/>
          <p:nvPr/>
        </p:nvSpPr>
        <p:spPr>
          <a:xfrm>
            <a:off x="7696200" y="1838655"/>
            <a:ext cx="152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H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6CA41-A277-4EF5-A7A6-4D948ECDB07C}"/>
              </a:ext>
            </a:extLst>
          </p:cNvPr>
          <p:cNvSpPr txBox="1"/>
          <p:nvPr/>
        </p:nvSpPr>
        <p:spPr>
          <a:xfrm>
            <a:off x="7853082" y="2496673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 H I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EA2148-2383-4B51-BA34-8F396C8BE075}"/>
              </a:ext>
            </a:extLst>
          </p:cNvPr>
          <p:cNvSpPr/>
          <p:nvPr/>
        </p:nvSpPr>
        <p:spPr>
          <a:xfrm>
            <a:off x="5033680" y="2139117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A2233C-977F-435F-8423-84F9CACB9E74}"/>
              </a:ext>
            </a:extLst>
          </p:cNvPr>
          <p:cNvSpPr/>
          <p:nvPr/>
        </p:nvSpPr>
        <p:spPr>
          <a:xfrm>
            <a:off x="5540186" y="1375192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567B6F-1B0F-4EF3-9AB5-9FD02001E5BB}"/>
              </a:ext>
            </a:extLst>
          </p:cNvPr>
          <p:cNvSpPr txBox="1"/>
          <p:nvPr/>
        </p:nvSpPr>
        <p:spPr>
          <a:xfrm>
            <a:off x="4964040" y="224430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0D553-E895-4A41-B73C-0F7F8A56C973}"/>
              </a:ext>
            </a:extLst>
          </p:cNvPr>
          <p:cNvSpPr txBox="1"/>
          <p:nvPr/>
        </p:nvSpPr>
        <p:spPr>
          <a:xfrm>
            <a:off x="5563561" y="14235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056552-E195-4B99-85C0-D9F7239144D9}"/>
              </a:ext>
            </a:extLst>
          </p:cNvPr>
          <p:cNvCxnSpPr/>
          <p:nvPr/>
        </p:nvCxnSpPr>
        <p:spPr>
          <a:xfrm flipV="1">
            <a:off x="4885765" y="987759"/>
            <a:ext cx="0" cy="47490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7AC284-7B6B-4764-AB86-D524C710FF0D}"/>
              </a:ext>
            </a:extLst>
          </p:cNvPr>
          <p:cNvSpPr txBox="1"/>
          <p:nvPr/>
        </p:nvSpPr>
        <p:spPr>
          <a:xfrm>
            <a:off x="4655239" y="60569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8.5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D6616E-FE73-44FD-A928-FF8D20403985}"/>
              </a:ext>
            </a:extLst>
          </p:cNvPr>
          <p:cNvSpPr txBox="1"/>
          <p:nvPr/>
        </p:nvSpPr>
        <p:spPr>
          <a:xfrm>
            <a:off x="7853082" y="3290931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 H I</a:t>
            </a:r>
          </a:p>
        </p:txBody>
      </p:sp>
    </p:spTree>
    <p:extLst>
      <p:ext uri="{BB962C8B-B14F-4D97-AF65-F5344CB8AC3E}">
        <p14:creationId xmlns:p14="http://schemas.microsoft.com/office/powerpoint/2010/main" val="120134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FAB2B4-5FA9-4436-A7C6-D05B9021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013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FC419-C85B-4E02-8B40-483EA7EF71C7}"/>
              </a:ext>
            </a:extLst>
          </p:cNvPr>
          <p:cNvSpPr txBox="1"/>
          <p:nvPr/>
        </p:nvSpPr>
        <p:spPr>
          <a:xfrm>
            <a:off x="6324600" y="6118411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83F96-B406-4DE5-A75E-C5FB80B911F0}"/>
              </a:ext>
            </a:extLst>
          </p:cNvPr>
          <p:cNvSpPr/>
          <p:nvPr/>
        </p:nvSpPr>
        <p:spPr>
          <a:xfrm>
            <a:off x="400339" y="572852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04D11C-C52D-4144-85EB-040DD2648F6A}"/>
              </a:ext>
            </a:extLst>
          </p:cNvPr>
          <p:cNvSpPr/>
          <p:nvPr/>
        </p:nvSpPr>
        <p:spPr>
          <a:xfrm>
            <a:off x="1506072" y="5172637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C31D3B-7A15-495F-A735-2218BE25365D}"/>
              </a:ext>
            </a:extLst>
          </p:cNvPr>
          <p:cNvSpPr/>
          <p:nvPr/>
        </p:nvSpPr>
        <p:spPr>
          <a:xfrm>
            <a:off x="1093695" y="5540190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83007-7A8A-4AFD-9F4A-82DC1610A7CA}"/>
              </a:ext>
            </a:extLst>
          </p:cNvPr>
          <p:cNvSpPr txBox="1"/>
          <p:nvPr/>
        </p:nvSpPr>
        <p:spPr>
          <a:xfrm>
            <a:off x="986384" y="55962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C47F3-6AB7-470E-8458-7D4C83BF2D18}"/>
              </a:ext>
            </a:extLst>
          </p:cNvPr>
          <p:cNvSpPr txBox="1"/>
          <p:nvPr/>
        </p:nvSpPr>
        <p:spPr>
          <a:xfrm>
            <a:off x="1398761" y="52268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0199D-3601-465E-98F5-556021658A5C}"/>
              </a:ext>
            </a:extLst>
          </p:cNvPr>
          <p:cNvSpPr txBox="1"/>
          <p:nvPr/>
        </p:nvSpPr>
        <p:spPr>
          <a:xfrm>
            <a:off x="7839635" y="572852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263F04-990B-4F16-873B-9E663D350E75}"/>
              </a:ext>
            </a:extLst>
          </p:cNvPr>
          <p:cNvSpPr/>
          <p:nvPr/>
        </p:nvSpPr>
        <p:spPr>
          <a:xfrm>
            <a:off x="1954307" y="4773708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8BE37-14A0-40CD-8454-67CAF9849CC9}"/>
              </a:ext>
            </a:extLst>
          </p:cNvPr>
          <p:cNvSpPr txBox="1"/>
          <p:nvPr/>
        </p:nvSpPr>
        <p:spPr>
          <a:xfrm>
            <a:off x="2005854" y="48033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D8C489-88D1-4FA2-9961-60B884D56D44}"/>
              </a:ext>
            </a:extLst>
          </p:cNvPr>
          <p:cNvSpPr/>
          <p:nvPr/>
        </p:nvSpPr>
        <p:spPr>
          <a:xfrm>
            <a:off x="2407027" y="4773708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6A60D-AA30-480B-8341-CABACDD153B0}"/>
              </a:ext>
            </a:extLst>
          </p:cNvPr>
          <p:cNvSpPr txBox="1"/>
          <p:nvPr/>
        </p:nvSpPr>
        <p:spPr>
          <a:xfrm>
            <a:off x="2383306" y="48297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BA4742-7D60-4B69-BF6C-96804E06F862}"/>
              </a:ext>
            </a:extLst>
          </p:cNvPr>
          <p:cNvSpPr/>
          <p:nvPr/>
        </p:nvSpPr>
        <p:spPr>
          <a:xfrm>
            <a:off x="2855260" y="3684496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B0714-AC89-4CE4-8283-B24ECFC105A7}"/>
              </a:ext>
            </a:extLst>
          </p:cNvPr>
          <p:cNvSpPr txBox="1"/>
          <p:nvPr/>
        </p:nvSpPr>
        <p:spPr>
          <a:xfrm>
            <a:off x="2855260" y="37162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AB97A1-E724-4132-8F8C-C053C12A9EFE}"/>
              </a:ext>
            </a:extLst>
          </p:cNvPr>
          <p:cNvSpPr/>
          <p:nvPr/>
        </p:nvSpPr>
        <p:spPr>
          <a:xfrm>
            <a:off x="3276601" y="3660263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62908-5BFC-47FF-A30D-F7D8BDBA4629}"/>
              </a:ext>
            </a:extLst>
          </p:cNvPr>
          <p:cNvSpPr txBox="1"/>
          <p:nvPr/>
        </p:nvSpPr>
        <p:spPr>
          <a:xfrm>
            <a:off x="3182916" y="3740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A8A9C-704F-4DD3-AEF3-621FE6914A07}"/>
              </a:ext>
            </a:extLst>
          </p:cNvPr>
          <p:cNvSpPr txBox="1"/>
          <p:nvPr/>
        </p:nvSpPr>
        <p:spPr>
          <a:xfrm>
            <a:off x="7853082" y="1469323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7F50-912D-4B01-B141-26A2B85E2DAD}"/>
              </a:ext>
            </a:extLst>
          </p:cNvPr>
          <p:cNvSpPr txBox="1"/>
          <p:nvPr/>
        </p:nvSpPr>
        <p:spPr>
          <a:xfrm>
            <a:off x="7696200" y="891988"/>
            <a:ext cx="152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57312-8A66-4995-AE62-B6264718C0B7}"/>
              </a:ext>
            </a:extLst>
          </p:cNvPr>
          <p:cNvCxnSpPr/>
          <p:nvPr/>
        </p:nvCxnSpPr>
        <p:spPr>
          <a:xfrm flipV="1">
            <a:off x="1788460" y="987759"/>
            <a:ext cx="0" cy="4749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AB504-2A3B-4512-ACFA-C291A34959F3}"/>
              </a:ext>
            </a:extLst>
          </p:cNvPr>
          <p:cNvSpPr txBox="1"/>
          <p:nvPr/>
        </p:nvSpPr>
        <p:spPr>
          <a:xfrm>
            <a:off x="1567513" y="60362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1.5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25BE6A-8A66-4BA3-9561-F9DE1B282E28}"/>
              </a:ext>
            </a:extLst>
          </p:cNvPr>
          <p:cNvSpPr/>
          <p:nvPr/>
        </p:nvSpPr>
        <p:spPr>
          <a:xfrm>
            <a:off x="3757281" y="3316941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7EC0E-FFD5-42FC-AF6B-F3EF3258FCA7}"/>
              </a:ext>
            </a:extLst>
          </p:cNvPr>
          <p:cNvCxnSpPr>
            <a:cxnSpLocks/>
          </p:cNvCxnSpPr>
          <p:nvPr/>
        </p:nvCxnSpPr>
        <p:spPr>
          <a:xfrm flipH="1">
            <a:off x="1065777" y="4245242"/>
            <a:ext cx="55540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C1DCC6-4C0E-4E80-B230-8D6BAEF07D01}"/>
              </a:ext>
            </a:extLst>
          </p:cNvPr>
          <p:cNvSpPr txBox="1"/>
          <p:nvPr/>
        </p:nvSpPr>
        <p:spPr>
          <a:xfrm>
            <a:off x="3741413" y="338954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D7CAA4-5B5B-481D-808B-735F23F449AF}"/>
              </a:ext>
            </a:extLst>
          </p:cNvPr>
          <p:cNvSpPr/>
          <p:nvPr/>
        </p:nvSpPr>
        <p:spPr>
          <a:xfrm>
            <a:off x="4173071" y="3316940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EE74E-551F-40C1-AF91-C65B112A6406}"/>
              </a:ext>
            </a:extLst>
          </p:cNvPr>
          <p:cNvSpPr txBox="1"/>
          <p:nvPr/>
        </p:nvSpPr>
        <p:spPr>
          <a:xfrm>
            <a:off x="4116692" y="338954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D8940-DD31-40C9-A786-91AD4BF7CB7C}"/>
              </a:ext>
            </a:extLst>
          </p:cNvPr>
          <p:cNvSpPr/>
          <p:nvPr/>
        </p:nvSpPr>
        <p:spPr>
          <a:xfrm>
            <a:off x="4595481" y="2541494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ADDBF2-450D-4A3E-8A86-3C90DF45A043}"/>
              </a:ext>
            </a:extLst>
          </p:cNvPr>
          <p:cNvSpPr txBox="1"/>
          <p:nvPr/>
        </p:nvSpPr>
        <p:spPr>
          <a:xfrm>
            <a:off x="4595481" y="259752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116AF7-FCCF-4ACA-AB6A-5B592E3217DD}"/>
              </a:ext>
            </a:extLst>
          </p:cNvPr>
          <p:cNvSpPr txBox="1"/>
          <p:nvPr/>
        </p:nvSpPr>
        <p:spPr>
          <a:xfrm>
            <a:off x="6588821" y="40605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75B45F-22EF-4E38-A5B1-BB72EDE03A88}"/>
              </a:ext>
            </a:extLst>
          </p:cNvPr>
          <p:cNvSpPr txBox="1"/>
          <p:nvPr/>
        </p:nvSpPr>
        <p:spPr>
          <a:xfrm>
            <a:off x="7696200" y="1838655"/>
            <a:ext cx="152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6CA41-A277-4EF5-A7A6-4D948ECDB07C}"/>
              </a:ext>
            </a:extLst>
          </p:cNvPr>
          <p:cNvSpPr txBox="1"/>
          <p:nvPr/>
        </p:nvSpPr>
        <p:spPr>
          <a:xfrm>
            <a:off x="7853082" y="2496673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 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EA2148-2383-4B51-BA34-8F396C8BE075}"/>
              </a:ext>
            </a:extLst>
          </p:cNvPr>
          <p:cNvSpPr/>
          <p:nvPr/>
        </p:nvSpPr>
        <p:spPr>
          <a:xfrm>
            <a:off x="5033680" y="2139117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A2233C-977F-435F-8423-84F9CACB9E74}"/>
              </a:ext>
            </a:extLst>
          </p:cNvPr>
          <p:cNvSpPr/>
          <p:nvPr/>
        </p:nvSpPr>
        <p:spPr>
          <a:xfrm>
            <a:off x="5540186" y="1375192"/>
            <a:ext cx="103094" cy="1120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567B6F-1B0F-4EF3-9AB5-9FD02001E5BB}"/>
              </a:ext>
            </a:extLst>
          </p:cNvPr>
          <p:cNvSpPr txBox="1"/>
          <p:nvPr/>
        </p:nvSpPr>
        <p:spPr>
          <a:xfrm>
            <a:off x="4964040" y="224430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0D553-E895-4A41-B73C-0F7F8A56C973}"/>
              </a:ext>
            </a:extLst>
          </p:cNvPr>
          <p:cNvSpPr txBox="1"/>
          <p:nvPr/>
        </p:nvSpPr>
        <p:spPr>
          <a:xfrm>
            <a:off x="5563561" y="14235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056552-E195-4B99-85C0-D9F7239144D9}"/>
              </a:ext>
            </a:extLst>
          </p:cNvPr>
          <p:cNvCxnSpPr/>
          <p:nvPr/>
        </p:nvCxnSpPr>
        <p:spPr>
          <a:xfrm flipV="1">
            <a:off x="3576918" y="932344"/>
            <a:ext cx="0" cy="47490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7AC284-7B6B-4764-AB86-D524C710FF0D}"/>
              </a:ext>
            </a:extLst>
          </p:cNvPr>
          <p:cNvSpPr txBox="1"/>
          <p:nvPr/>
        </p:nvSpPr>
        <p:spPr>
          <a:xfrm>
            <a:off x="3356864" y="6184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D6616E-FE73-44FD-A928-FF8D20403985}"/>
              </a:ext>
            </a:extLst>
          </p:cNvPr>
          <p:cNvSpPr txBox="1"/>
          <p:nvPr/>
        </p:nvSpPr>
        <p:spPr>
          <a:xfrm>
            <a:off x="7853081" y="3306871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 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6554B-D286-4BB2-8550-D6F4BDB559F1}"/>
              </a:ext>
            </a:extLst>
          </p:cNvPr>
          <p:cNvSpPr txBox="1"/>
          <p:nvPr/>
        </p:nvSpPr>
        <p:spPr>
          <a:xfrm>
            <a:off x="7696200" y="2833519"/>
            <a:ext cx="152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E4ABD7-AE64-41AE-B086-C51596F080DE}"/>
              </a:ext>
            </a:extLst>
          </p:cNvPr>
          <p:cNvSpPr txBox="1"/>
          <p:nvPr/>
        </p:nvSpPr>
        <p:spPr>
          <a:xfrm>
            <a:off x="7653618" y="3611889"/>
            <a:ext cx="152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BF2542-AF6A-47E4-A01F-5D5992D27C75}"/>
              </a:ext>
            </a:extLst>
          </p:cNvPr>
          <p:cNvSpPr txBox="1"/>
          <p:nvPr/>
        </p:nvSpPr>
        <p:spPr>
          <a:xfrm>
            <a:off x="7857563" y="4099142"/>
            <a:ext cx="744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 J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8FF7BE-5859-4581-AB72-8D58A3796641}"/>
              </a:ext>
            </a:extLst>
          </p:cNvPr>
          <p:cNvCxnSpPr>
            <a:cxnSpLocks/>
          </p:cNvCxnSpPr>
          <p:nvPr/>
        </p:nvCxnSpPr>
        <p:spPr>
          <a:xfrm flipH="1">
            <a:off x="1093695" y="2977846"/>
            <a:ext cx="555409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F809879-7E07-4BB4-AAC6-47182516424C}"/>
              </a:ext>
            </a:extLst>
          </p:cNvPr>
          <p:cNvSpPr txBox="1"/>
          <p:nvPr/>
        </p:nvSpPr>
        <p:spPr>
          <a:xfrm>
            <a:off x="6588821" y="2782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BAEE80-AF9F-4477-B257-0EDF7570D804}"/>
              </a:ext>
            </a:extLst>
          </p:cNvPr>
          <p:cNvSpPr txBox="1"/>
          <p:nvPr/>
        </p:nvSpPr>
        <p:spPr>
          <a:xfrm>
            <a:off x="7653618" y="4406568"/>
            <a:ext cx="152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en-US" dirty="0">
                <a:solidFill>
                  <a:srgbClr val="FF0000"/>
                </a:solidFill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00423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CDCAB6-B41A-4B00-B9AC-EC712B7ACF89}"/>
              </a:ext>
            </a:extLst>
          </p:cNvPr>
          <p:cNvSpPr/>
          <p:nvPr/>
        </p:nvSpPr>
        <p:spPr>
          <a:xfrm>
            <a:off x="1633728" y="963168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1464D0-8B9E-4926-83A6-28D210C62DAB}"/>
              </a:ext>
            </a:extLst>
          </p:cNvPr>
          <p:cNvSpPr/>
          <p:nvPr/>
        </p:nvSpPr>
        <p:spPr>
          <a:xfrm>
            <a:off x="2737104" y="963168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D58BC-8089-4DD4-B9A1-1A8CE502A375}"/>
              </a:ext>
            </a:extLst>
          </p:cNvPr>
          <p:cNvSpPr/>
          <p:nvPr/>
        </p:nvSpPr>
        <p:spPr>
          <a:xfrm>
            <a:off x="1633728" y="1749552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E08C02-5705-410A-92AC-81BF7225A383}"/>
              </a:ext>
            </a:extLst>
          </p:cNvPr>
          <p:cNvSpPr/>
          <p:nvPr/>
        </p:nvSpPr>
        <p:spPr>
          <a:xfrm>
            <a:off x="2737104" y="1749552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DDA4CE-A93B-4240-B835-5EBC5C44D42F}"/>
              </a:ext>
            </a:extLst>
          </p:cNvPr>
          <p:cNvSpPr/>
          <p:nvPr/>
        </p:nvSpPr>
        <p:spPr>
          <a:xfrm>
            <a:off x="4492752" y="963168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6D7D4E-6708-4BF3-8965-45BD979F7E2A}"/>
              </a:ext>
            </a:extLst>
          </p:cNvPr>
          <p:cNvSpPr/>
          <p:nvPr/>
        </p:nvSpPr>
        <p:spPr>
          <a:xfrm>
            <a:off x="5632704" y="963168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87F4CE-5F7C-43CD-A79D-B651B3EA73EB}"/>
              </a:ext>
            </a:extLst>
          </p:cNvPr>
          <p:cNvSpPr/>
          <p:nvPr/>
        </p:nvSpPr>
        <p:spPr>
          <a:xfrm>
            <a:off x="4492752" y="1752600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03C4DD-A8F4-4B17-B406-0C72D63A2570}"/>
              </a:ext>
            </a:extLst>
          </p:cNvPr>
          <p:cNvSpPr/>
          <p:nvPr/>
        </p:nvSpPr>
        <p:spPr>
          <a:xfrm>
            <a:off x="7235954" y="1749552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18223-E314-4771-8F7A-25431DB7BA72}"/>
              </a:ext>
            </a:extLst>
          </p:cNvPr>
          <p:cNvSpPr/>
          <p:nvPr/>
        </p:nvSpPr>
        <p:spPr>
          <a:xfrm>
            <a:off x="8138160" y="1749552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2A225F-C629-4B28-BA12-9EA50AFD8835}"/>
              </a:ext>
            </a:extLst>
          </p:cNvPr>
          <p:cNvSpPr/>
          <p:nvPr/>
        </p:nvSpPr>
        <p:spPr>
          <a:xfrm>
            <a:off x="8138160" y="3090672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EB5653-E409-4695-A17B-195604BAFC5D}"/>
              </a:ext>
            </a:extLst>
          </p:cNvPr>
          <p:cNvSpPr/>
          <p:nvPr/>
        </p:nvSpPr>
        <p:spPr>
          <a:xfrm>
            <a:off x="7235954" y="3090672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D98972-611A-421C-9E12-3D2A9DB65344}"/>
              </a:ext>
            </a:extLst>
          </p:cNvPr>
          <p:cNvSpPr/>
          <p:nvPr/>
        </p:nvSpPr>
        <p:spPr>
          <a:xfrm>
            <a:off x="8138160" y="3956304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B60E63-DE51-482A-A69F-314F7C74A4AF}"/>
              </a:ext>
            </a:extLst>
          </p:cNvPr>
          <p:cNvSpPr/>
          <p:nvPr/>
        </p:nvSpPr>
        <p:spPr>
          <a:xfrm>
            <a:off x="7235954" y="3956304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8FA86-144E-481F-A278-87D377138559}"/>
              </a:ext>
            </a:extLst>
          </p:cNvPr>
          <p:cNvSpPr/>
          <p:nvPr/>
        </p:nvSpPr>
        <p:spPr>
          <a:xfrm>
            <a:off x="914976" y="649152"/>
            <a:ext cx="2584128" cy="1850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275C65-A2CD-4DC6-BFE7-22A3F1A8A047}"/>
              </a:ext>
            </a:extLst>
          </p:cNvPr>
          <p:cNvSpPr/>
          <p:nvPr/>
        </p:nvSpPr>
        <p:spPr>
          <a:xfrm>
            <a:off x="3840480" y="682752"/>
            <a:ext cx="2602992" cy="1816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FFC0A-BF97-4049-88B1-A512F8FDEB39}"/>
              </a:ext>
            </a:extLst>
          </p:cNvPr>
          <p:cNvSpPr/>
          <p:nvPr/>
        </p:nvSpPr>
        <p:spPr>
          <a:xfrm>
            <a:off x="6851903" y="1353312"/>
            <a:ext cx="2304288" cy="114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7ADFCB-E233-48A3-86EC-B3F5197E9508}"/>
              </a:ext>
            </a:extLst>
          </p:cNvPr>
          <p:cNvSpPr/>
          <p:nvPr/>
        </p:nvSpPr>
        <p:spPr>
          <a:xfrm>
            <a:off x="6851902" y="2852928"/>
            <a:ext cx="2621281" cy="1816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D68CC8-07C6-441F-828A-852D26412EEF}"/>
              </a:ext>
            </a:extLst>
          </p:cNvPr>
          <p:cNvSpPr txBox="1"/>
          <p:nvPr/>
        </p:nvSpPr>
        <p:spPr>
          <a:xfrm>
            <a:off x="1225297" y="676656"/>
            <a:ext cx="784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Wainiha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6952F9-5E39-4727-A140-FEE0A43C8166}"/>
              </a:ext>
            </a:extLst>
          </p:cNvPr>
          <p:cNvSpPr txBox="1"/>
          <p:nvPr/>
        </p:nvSpPr>
        <p:spPr>
          <a:xfrm>
            <a:off x="2612901" y="649153"/>
            <a:ext cx="93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Princeville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1ED87-BDDE-49AB-88EC-7DACFA52A5A3}"/>
              </a:ext>
            </a:extLst>
          </p:cNvPr>
          <p:cNvSpPr txBox="1"/>
          <p:nvPr/>
        </p:nvSpPr>
        <p:spPr>
          <a:xfrm>
            <a:off x="1225297" y="217485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Eleele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C2DAB-50EA-4AFE-BB6F-6F9292996960}"/>
              </a:ext>
            </a:extLst>
          </p:cNvPr>
          <p:cNvSpPr txBox="1"/>
          <p:nvPr/>
        </p:nvSpPr>
        <p:spPr>
          <a:xfrm>
            <a:off x="2652544" y="217485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Lihue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0E6C6-5F14-4DB4-B50F-190C8AFABFE8}"/>
              </a:ext>
            </a:extLst>
          </p:cNvPr>
          <p:cNvSpPr txBox="1"/>
          <p:nvPr/>
        </p:nvSpPr>
        <p:spPr>
          <a:xfrm>
            <a:off x="4155226" y="649152"/>
            <a:ext cx="72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Kapolie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D27B6-F3C0-4141-A572-0808356E4C6B}"/>
              </a:ext>
            </a:extLst>
          </p:cNvPr>
          <p:cNvSpPr txBox="1"/>
          <p:nvPr/>
        </p:nvSpPr>
        <p:spPr>
          <a:xfrm>
            <a:off x="5632704" y="669072"/>
            <a:ext cx="625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Kailua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5E929-E2FD-41E3-A2EA-3AA2EA0F10F8}"/>
              </a:ext>
            </a:extLst>
          </p:cNvPr>
          <p:cNvSpPr txBox="1"/>
          <p:nvPr/>
        </p:nvSpPr>
        <p:spPr>
          <a:xfrm>
            <a:off x="4300859" y="220526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Honolulu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304B5-2C9F-48A2-B2DC-27BFBF319663}"/>
              </a:ext>
            </a:extLst>
          </p:cNvPr>
          <p:cNvSpPr txBox="1"/>
          <p:nvPr/>
        </p:nvSpPr>
        <p:spPr>
          <a:xfrm>
            <a:off x="6827523" y="1441775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Lahaina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F35F84-0584-4BED-A0AB-EDA71C46F93F}"/>
              </a:ext>
            </a:extLst>
          </p:cNvPr>
          <p:cNvSpPr txBox="1"/>
          <p:nvPr/>
        </p:nvSpPr>
        <p:spPr>
          <a:xfrm>
            <a:off x="8174896" y="141888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Kilai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A1AB65-7EE0-4D41-B434-E4892FCE6E54}"/>
              </a:ext>
            </a:extLst>
          </p:cNvPr>
          <p:cNvSpPr txBox="1"/>
          <p:nvPr/>
        </p:nvSpPr>
        <p:spPr>
          <a:xfrm>
            <a:off x="6847519" y="2852928"/>
            <a:ext cx="1295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Wailoka</a:t>
            </a:r>
            <a:r>
              <a:rPr lang="en-US" sz="1400" dirty="0"/>
              <a:t> Village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CE01FF-13C2-4F2F-B409-4A387AA6F915}"/>
              </a:ext>
            </a:extLst>
          </p:cNvPr>
          <p:cNvSpPr txBox="1"/>
          <p:nvPr/>
        </p:nvSpPr>
        <p:spPr>
          <a:xfrm>
            <a:off x="8565556" y="2889504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Hilo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9A15C9-BFA4-4951-946D-89E3A52BD3A8}"/>
              </a:ext>
            </a:extLst>
          </p:cNvPr>
          <p:cNvSpPr txBox="1"/>
          <p:nvPr/>
        </p:nvSpPr>
        <p:spPr>
          <a:xfrm>
            <a:off x="6850906" y="4361759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Milolil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88B552-9353-4F5E-B25E-90A606565D63}"/>
              </a:ext>
            </a:extLst>
          </p:cNvPr>
          <p:cNvSpPr txBox="1"/>
          <p:nvPr/>
        </p:nvSpPr>
        <p:spPr>
          <a:xfrm>
            <a:off x="8416934" y="4361759"/>
            <a:ext cx="677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Pahola</a:t>
            </a:r>
            <a:endParaRPr lang="en-US" sz="14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88D79-3C28-429E-B7E0-E1B2878F4C1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97024" y="1200912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CE391-6646-4231-896E-A31AE5F2D23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865376" y="1438656"/>
            <a:ext cx="0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E274D2-1FFB-4FAC-832D-2F09A772239E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97024" y="1987296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98CCC0-E00F-48AF-842F-7416C179BAD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968752" y="1438656"/>
            <a:ext cx="0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CBAC35-BDB7-4B56-A466-E92D161FE52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956048" y="1200912"/>
            <a:ext cx="676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1955F7-E6C6-4418-833E-32A64E8B6AF4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724400" y="1438656"/>
            <a:ext cx="0" cy="313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266311-A4E1-4358-8C9F-32EB4CA3710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029176" y="1369022"/>
            <a:ext cx="775776" cy="450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2A516-F0CE-41B4-B49A-0F5A60A08B97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888200" y="1369022"/>
            <a:ext cx="812352" cy="453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29B89A-9538-4DDB-BED4-1611CF412C3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7699250" y="1987296"/>
            <a:ext cx="4389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562648C-F886-4FA4-9D2F-27397B3558C0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7699250" y="3328416"/>
            <a:ext cx="4389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2A6501-6DD4-4BC3-AA2E-348A776B8636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7467602" y="3566160"/>
            <a:ext cx="0" cy="390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D81063-227D-4EEE-AEAD-104FECF6A055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8369808" y="3566160"/>
            <a:ext cx="0" cy="390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7BA402-74C3-409B-B4AF-06F87F2774AC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7699250" y="4194048"/>
            <a:ext cx="4389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DCE9736-0DE3-46C9-BA64-BAFAF213AB9F}"/>
              </a:ext>
            </a:extLst>
          </p:cNvPr>
          <p:cNvCxnSpPr>
            <a:cxnSpLocks/>
            <a:stCxn id="15" idx="1"/>
            <a:endCxn id="14" idx="5"/>
          </p:cNvCxnSpPr>
          <p:nvPr/>
        </p:nvCxnSpPr>
        <p:spPr>
          <a:xfrm flipH="1" flipV="1">
            <a:off x="7631402" y="3496526"/>
            <a:ext cx="574606" cy="529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3778382-E045-457E-9C9B-65D4CED23C8D}"/>
              </a:ext>
            </a:extLst>
          </p:cNvPr>
          <p:cNvSpPr txBox="1"/>
          <p:nvPr/>
        </p:nvSpPr>
        <p:spPr>
          <a:xfrm>
            <a:off x="2228850" y="9481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F58D23-C4F1-4259-8C16-5587F254BF18}"/>
              </a:ext>
            </a:extLst>
          </p:cNvPr>
          <p:cNvSpPr txBox="1"/>
          <p:nvPr/>
        </p:nvSpPr>
        <p:spPr>
          <a:xfrm>
            <a:off x="2273808" y="13397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12E210-343F-45F8-ABC4-606384A16E14}"/>
              </a:ext>
            </a:extLst>
          </p:cNvPr>
          <p:cNvSpPr txBox="1"/>
          <p:nvPr/>
        </p:nvSpPr>
        <p:spPr>
          <a:xfrm>
            <a:off x="1559753" y="14342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5FC84C-FE2A-4192-9C58-BE6BE3161C58}"/>
              </a:ext>
            </a:extLst>
          </p:cNvPr>
          <p:cNvSpPr txBox="1"/>
          <p:nvPr/>
        </p:nvSpPr>
        <p:spPr>
          <a:xfrm>
            <a:off x="2204357" y="19782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765EF-63D5-4297-9655-302CF75AEBD6}"/>
              </a:ext>
            </a:extLst>
          </p:cNvPr>
          <p:cNvSpPr txBox="1"/>
          <p:nvPr/>
        </p:nvSpPr>
        <p:spPr>
          <a:xfrm>
            <a:off x="2941903" y="14342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284783-37C7-432D-BF94-C7C7CB1A0E38}"/>
              </a:ext>
            </a:extLst>
          </p:cNvPr>
          <p:cNvSpPr txBox="1"/>
          <p:nvPr/>
        </p:nvSpPr>
        <p:spPr>
          <a:xfrm>
            <a:off x="5111876" y="9081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B3989E-C780-4941-8B29-702C10C1A638}"/>
              </a:ext>
            </a:extLst>
          </p:cNvPr>
          <p:cNvSpPr txBox="1"/>
          <p:nvPr/>
        </p:nvSpPr>
        <p:spPr>
          <a:xfrm>
            <a:off x="4406073" y="14516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D5CA37-D593-495F-A4B6-3CDB898025F2}"/>
              </a:ext>
            </a:extLst>
          </p:cNvPr>
          <p:cNvSpPr txBox="1"/>
          <p:nvPr/>
        </p:nvSpPr>
        <p:spPr>
          <a:xfrm>
            <a:off x="5180309" y="15651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CCFD5E-80FA-4955-A3DC-7F23BEDF59E0}"/>
              </a:ext>
            </a:extLst>
          </p:cNvPr>
          <p:cNvSpPr txBox="1"/>
          <p:nvPr/>
        </p:nvSpPr>
        <p:spPr>
          <a:xfrm>
            <a:off x="7735001" y="16795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A9745D-48DD-450A-A297-84555F0007DC}"/>
              </a:ext>
            </a:extLst>
          </p:cNvPr>
          <p:cNvSpPr txBox="1"/>
          <p:nvPr/>
        </p:nvSpPr>
        <p:spPr>
          <a:xfrm>
            <a:off x="7764657" y="30698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F14B5D-8D69-4A46-9ABA-DA35B828A83E}"/>
              </a:ext>
            </a:extLst>
          </p:cNvPr>
          <p:cNvSpPr txBox="1"/>
          <p:nvPr/>
        </p:nvSpPr>
        <p:spPr>
          <a:xfrm>
            <a:off x="7171667" y="36286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75189B-ABB3-43CE-9735-58565DE95A7E}"/>
              </a:ext>
            </a:extLst>
          </p:cNvPr>
          <p:cNvSpPr txBox="1"/>
          <p:nvPr/>
        </p:nvSpPr>
        <p:spPr>
          <a:xfrm>
            <a:off x="7722808" y="4166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A4A290-F2BC-49F5-BBA6-317CBFBE8A91}"/>
              </a:ext>
            </a:extLst>
          </p:cNvPr>
          <p:cNvSpPr txBox="1"/>
          <p:nvPr/>
        </p:nvSpPr>
        <p:spPr>
          <a:xfrm>
            <a:off x="7838600" y="35266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025C50F-F1DC-4822-B7D2-B56834289FC6}"/>
              </a:ext>
            </a:extLst>
          </p:cNvPr>
          <p:cNvSpPr txBox="1"/>
          <p:nvPr/>
        </p:nvSpPr>
        <p:spPr>
          <a:xfrm>
            <a:off x="8345358" y="356467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7DFDE1-6A13-4884-AC4E-4E6A16173277}"/>
              </a:ext>
            </a:extLst>
          </p:cNvPr>
          <p:cNvSpPr txBox="1"/>
          <p:nvPr/>
        </p:nvSpPr>
        <p:spPr>
          <a:xfrm>
            <a:off x="899390" y="62290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01D45B-7CD2-4079-BDBB-2DCB1385C70A}"/>
              </a:ext>
            </a:extLst>
          </p:cNvPr>
          <p:cNvSpPr txBox="1"/>
          <p:nvPr/>
        </p:nvSpPr>
        <p:spPr>
          <a:xfrm>
            <a:off x="3845472" y="6914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2395EB-569C-464D-BFAD-8861265228A4}"/>
              </a:ext>
            </a:extLst>
          </p:cNvPr>
          <p:cNvSpPr txBox="1"/>
          <p:nvPr/>
        </p:nvSpPr>
        <p:spPr>
          <a:xfrm>
            <a:off x="8759583" y="139557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9F1C3B-C07B-4C6A-95B0-A540C79FC7C9}"/>
              </a:ext>
            </a:extLst>
          </p:cNvPr>
          <p:cNvSpPr txBox="1"/>
          <p:nvPr/>
        </p:nvSpPr>
        <p:spPr>
          <a:xfrm>
            <a:off x="9133025" y="289296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8837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F1464D0-8B9E-4926-83A6-28D210C62DAB}"/>
              </a:ext>
            </a:extLst>
          </p:cNvPr>
          <p:cNvSpPr/>
          <p:nvPr/>
        </p:nvSpPr>
        <p:spPr>
          <a:xfrm>
            <a:off x="3033197" y="797922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E08C02-5705-410A-92AC-81BF7225A383}"/>
              </a:ext>
            </a:extLst>
          </p:cNvPr>
          <p:cNvSpPr/>
          <p:nvPr/>
        </p:nvSpPr>
        <p:spPr>
          <a:xfrm>
            <a:off x="3029677" y="1737979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DDA4CE-A93B-4240-B835-5EBC5C44D42F}"/>
              </a:ext>
            </a:extLst>
          </p:cNvPr>
          <p:cNvSpPr/>
          <p:nvPr/>
        </p:nvSpPr>
        <p:spPr>
          <a:xfrm>
            <a:off x="4072332" y="1734544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6D7D4E-6708-4BF3-8965-45BD979F7E2A}"/>
              </a:ext>
            </a:extLst>
          </p:cNvPr>
          <p:cNvSpPr/>
          <p:nvPr/>
        </p:nvSpPr>
        <p:spPr>
          <a:xfrm>
            <a:off x="4577339" y="784457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87F4CE-5F7C-43CD-A79D-B651B3EA73EB}"/>
              </a:ext>
            </a:extLst>
          </p:cNvPr>
          <p:cNvSpPr/>
          <p:nvPr/>
        </p:nvSpPr>
        <p:spPr>
          <a:xfrm>
            <a:off x="5087844" y="1734940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03C4DD-A8F4-4B17-B406-0C72D63A2570}"/>
              </a:ext>
            </a:extLst>
          </p:cNvPr>
          <p:cNvSpPr/>
          <p:nvPr/>
        </p:nvSpPr>
        <p:spPr>
          <a:xfrm>
            <a:off x="6281211" y="1734544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18223-E314-4771-8F7A-25431DB7BA72}"/>
              </a:ext>
            </a:extLst>
          </p:cNvPr>
          <p:cNvSpPr/>
          <p:nvPr/>
        </p:nvSpPr>
        <p:spPr>
          <a:xfrm>
            <a:off x="7225682" y="798138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2A225F-C629-4B28-BA12-9EA50AFD8835}"/>
              </a:ext>
            </a:extLst>
          </p:cNvPr>
          <p:cNvSpPr/>
          <p:nvPr/>
        </p:nvSpPr>
        <p:spPr>
          <a:xfrm>
            <a:off x="7222161" y="2718410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EB5653-E409-4695-A17B-195604BAFC5D}"/>
              </a:ext>
            </a:extLst>
          </p:cNvPr>
          <p:cNvSpPr/>
          <p:nvPr/>
        </p:nvSpPr>
        <p:spPr>
          <a:xfrm>
            <a:off x="6276409" y="2716507"/>
            <a:ext cx="463296" cy="47548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6952F9-5E39-4727-A140-FEE0A43C8166}"/>
              </a:ext>
            </a:extLst>
          </p:cNvPr>
          <p:cNvSpPr txBox="1"/>
          <p:nvPr/>
        </p:nvSpPr>
        <p:spPr>
          <a:xfrm>
            <a:off x="2718545" y="551032"/>
            <a:ext cx="93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Princeville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C2DAB-50EA-4AFE-BB6F-6F9292996960}"/>
              </a:ext>
            </a:extLst>
          </p:cNvPr>
          <p:cNvSpPr txBox="1"/>
          <p:nvPr/>
        </p:nvSpPr>
        <p:spPr>
          <a:xfrm>
            <a:off x="2945117" y="2163282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Lihue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0E6C6-5F14-4DB4-B50F-190C8AFABFE8}"/>
              </a:ext>
            </a:extLst>
          </p:cNvPr>
          <p:cNvSpPr txBox="1"/>
          <p:nvPr/>
        </p:nvSpPr>
        <p:spPr>
          <a:xfrm>
            <a:off x="3812097" y="2173531"/>
            <a:ext cx="72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Kapolie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D27B6-F3C0-4141-A572-0808356E4C6B}"/>
              </a:ext>
            </a:extLst>
          </p:cNvPr>
          <p:cNvSpPr txBox="1"/>
          <p:nvPr/>
        </p:nvSpPr>
        <p:spPr>
          <a:xfrm>
            <a:off x="4741139" y="490361"/>
            <a:ext cx="625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Kailua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5E929-E2FD-41E3-A2EA-3AA2EA0F10F8}"/>
              </a:ext>
            </a:extLst>
          </p:cNvPr>
          <p:cNvSpPr txBox="1"/>
          <p:nvPr/>
        </p:nvSpPr>
        <p:spPr>
          <a:xfrm>
            <a:off x="4894266" y="219894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Honolulu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304B5-2C9F-48A2-B2DC-27BFBF319663}"/>
              </a:ext>
            </a:extLst>
          </p:cNvPr>
          <p:cNvSpPr txBox="1"/>
          <p:nvPr/>
        </p:nvSpPr>
        <p:spPr>
          <a:xfrm>
            <a:off x="6081511" y="1504085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Lahaina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F35F84-0584-4BED-A0AB-EDA71C46F93F}"/>
              </a:ext>
            </a:extLst>
          </p:cNvPr>
          <p:cNvSpPr txBox="1"/>
          <p:nvPr/>
        </p:nvSpPr>
        <p:spPr>
          <a:xfrm>
            <a:off x="6846107" y="70492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Kilai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A1AB65-7EE0-4D41-B434-E4892FCE6E54}"/>
              </a:ext>
            </a:extLst>
          </p:cNvPr>
          <p:cNvSpPr txBox="1"/>
          <p:nvPr/>
        </p:nvSpPr>
        <p:spPr>
          <a:xfrm>
            <a:off x="5393298" y="3193905"/>
            <a:ext cx="1295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Wailoka</a:t>
            </a:r>
            <a:r>
              <a:rPr lang="en-US" sz="1400" dirty="0"/>
              <a:t> Village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CE01FF-13C2-4F2F-B409-4A387AA6F915}"/>
              </a:ext>
            </a:extLst>
          </p:cNvPr>
          <p:cNvSpPr txBox="1"/>
          <p:nvPr/>
        </p:nvSpPr>
        <p:spPr>
          <a:xfrm>
            <a:off x="7572405" y="310719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Hilo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98CCC0-E00F-48AF-842F-7416C179BAD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261325" y="1273410"/>
            <a:ext cx="3520" cy="464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CBAC35-BDB7-4B56-A466-E92D161FE528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303980" y="1190311"/>
            <a:ext cx="341207" cy="544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1955F7-E6C6-4418-833E-32A64E8B6AF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535628" y="1972288"/>
            <a:ext cx="552216" cy="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2A516-F0CE-41B4-B49A-0F5A60A08B97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4972787" y="1190311"/>
            <a:ext cx="346705" cy="544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29B89A-9538-4DDB-BED4-1611CF412C37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676659" y="1203992"/>
            <a:ext cx="616871" cy="60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562648C-F886-4FA4-9D2F-27397B3558C0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739705" y="2954251"/>
            <a:ext cx="482456" cy="1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3B765EF-63D5-4297-9655-302CF75AEBD6}"/>
              </a:ext>
            </a:extLst>
          </p:cNvPr>
          <p:cNvSpPr txBox="1"/>
          <p:nvPr/>
        </p:nvSpPr>
        <p:spPr>
          <a:xfrm>
            <a:off x="2941903" y="14342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284783-37C7-432D-BF94-C7C7CB1A0E38}"/>
              </a:ext>
            </a:extLst>
          </p:cNvPr>
          <p:cNvSpPr txBox="1"/>
          <p:nvPr/>
        </p:nvSpPr>
        <p:spPr>
          <a:xfrm>
            <a:off x="4107974" y="12036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B3989E-C780-4941-8B29-702C10C1A638}"/>
              </a:ext>
            </a:extLst>
          </p:cNvPr>
          <p:cNvSpPr txBox="1"/>
          <p:nvPr/>
        </p:nvSpPr>
        <p:spPr>
          <a:xfrm>
            <a:off x="4554308" y="196159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D5CA37-D593-495F-A4B6-3CDB898025F2}"/>
              </a:ext>
            </a:extLst>
          </p:cNvPr>
          <p:cNvSpPr txBox="1"/>
          <p:nvPr/>
        </p:nvSpPr>
        <p:spPr>
          <a:xfrm>
            <a:off x="5308508" y="1301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CCFD5E-80FA-4955-A3DC-7F23BEDF59E0}"/>
              </a:ext>
            </a:extLst>
          </p:cNvPr>
          <p:cNvSpPr txBox="1"/>
          <p:nvPr/>
        </p:nvSpPr>
        <p:spPr>
          <a:xfrm>
            <a:off x="6865091" y="1531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A9745D-48DD-450A-A297-84555F0007DC}"/>
              </a:ext>
            </a:extLst>
          </p:cNvPr>
          <p:cNvSpPr txBox="1"/>
          <p:nvPr/>
        </p:nvSpPr>
        <p:spPr>
          <a:xfrm>
            <a:off x="6805086" y="2990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3632CC-A358-4F63-BDD6-9F24BBED304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492973" y="1972288"/>
            <a:ext cx="579359" cy="34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F17590-E440-4D72-813C-58B1B9C1EE5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496493" y="1022201"/>
            <a:ext cx="1080846" cy="13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8EA801-70BD-456E-83E9-713B8D7DD6D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5040635" y="1022201"/>
            <a:ext cx="2185047" cy="136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81A7F4-9F53-413D-A0AD-AF61BCF022D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551140" y="1972288"/>
            <a:ext cx="730071" cy="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6FAC6B8-8117-4742-897D-AC938F597FBA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6508057" y="2210032"/>
            <a:ext cx="4802" cy="506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B3A74F3-5938-4B97-A577-39A9F8E9F663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7453809" y="1273626"/>
            <a:ext cx="3521" cy="14447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D285E8C-D345-4018-93EA-241E6BE62B02}"/>
              </a:ext>
            </a:extLst>
          </p:cNvPr>
          <p:cNvSpPr txBox="1"/>
          <p:nvPr/>
        </p:nvSpPr>
        <p:spPr>
          <a:xfrm>
            <a:off x="3790224" y="7565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DB89CD-E333-4C65-8AEC-DA2BFB20D288}"/>
              </a:ext>
            </a:extLst>
          </p:cNvPr>
          <p:cNvSpPr txBox="1"/>
          <p:nvPr/>
        </p:nvSpPr>
        <p:spPr>
          <a:xfrm>
            <a:off x="3655581" y="17379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80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71ED3C-D7E7-452F-843E-C571FE403F92}"/>
              </a:ext>
            </a:extLst>
          </p:cNvPr>
          <p:cNvSpPr txBox="1"/>
          <p:nvPr/>
        </p:nvSpPr>
        <p:spPr>
          <a:xfrm>
            <a:off x="6303318" y="10222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105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E0DE0E-1195-4024-A098-3B91474A5A68}"/>
              </a:ext>
            </a:extLst>
          </p:cNvPr>
          <p:cNvSpPr txBox="1"/>
          <p:nvPr/>
        </p:nvSpPr>
        <p:spPr>
          <a:xfrm>
            <a:off x="5655072" y="17379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75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BDB0EA-F1B5-4627-A35F-FAEBBCE61B0C}"/>
              </a:ext>
            </a:extLst>
          </p:cNvPr>
          <p:cNvSpPr txBox="1"/>
          <p:nvPr/>
        </p:nvSpPr>
        <p:spPr>
          <a:xfrm>
            <a:off x="7425368" y="1935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2F6A60-24B0-4EEE-9F7A-4E989E32E3ED}"/>
              </a:ext>
            </a:extLst>
          </p:cNvPr>
          <p:cNvSpPr txBox="1"/>
          <p:nvPr/>
        </p:nvSpPr>
        <p:spPr>
          <a:xfrm>
            <a:off x="6165300" y="23589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47754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242</Words>
  <Application>Microsoft Office PowerPoint</Application>
  <PresentationFormat>Widescreen</PresentationFormat>
  <Paragraphs>170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Long</dc:creator>
  <cp:lastModifiedBy>Alex Long</cp:lastModifiedBy>
  <cp:revision>24</cp:revision>
  <dcterms:created xsi:type="dcterms:W3CDTF">2019-10-09T02:17:04Z</dcterms:created>
  <dcterms:modified xsi:type="dcterms:W3CDTF">2019-10-10T01:26:13Z</dcterms:modified>
</cp:coreProperties>
</file>