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4"/>
  </p:notesMasterIdLst>
  <p:sldIdLst>
    <p:sldId id="256" r:id="rId3"/>
  </p:sldIdLst>
  <p:sldSz cx="27432000" cy="3657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9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358" autoAdjust="0"/>
  </p:normalViewPr>
  <p:slideViewPr>
    <p:cSldViewPr snapToGrid="0">
      <p:cViewPr>
        <p:scale>
          <a:sx n="50" d="100"/>
          <a:sy n="50" d="100"/>
        </p:scale>
        <p:origin x="156" y="-44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1882683" marR="0" lvl="1" indent="0" algn="l" rtl="0">
              <a:spcBef>
                <a:spcPts val="0"/>
              </a:spcBef>
              <a:buSzPts val="1400"/>
              <a:buNone/>
              <a:defRPr sz="7400" b="0" i="0" u="none" strike="noStrike" cap="none">
                <a:solidFill>
                  <a:schemeClr val="dk1"/>
                </a:solidFill>
                <a:latin typeface="Calibri"/>
                <a:ea typeface="Calibri"/>
                <a:cs typeface="Calibri"/>
                <a:sym typeface="Calibri"/>
              </a:defRPr>
            </a:lvl2pPr>
            <a:lvl3pPr marL="3765366" marR="0" lvl="2" indent="0" algn="l" rtl="0">
              <a:spcBef>
                <a:spcPts val="0"/>
              </a:spcBef>
              <a:buSzPts val="1400"/>
              <a:buNone/>
              <a:defRPr sz="7400" b="0" i="0" u="none" strike="noStrike" cap="none">
                <a:solidFill>
                  <a:schemeClr val="dk1"/>
                </a:solidFill>
                <a:latin typeface="Calibri"/>
                <a:ea typeface="Calibri"/>
                <a:cs typeface="Calibri"/>
                <a:sym typeface="Calibri"/>
              </a:defRPr>
            </a:lvl3pPr>
            <a:lvl4pPr marL="5648049" marR="0" lvl="3" indent="0" algn="l" rtl="0">
              <a:spcBef>
                <a:spcPts val="0"/>
              </a:spcBef>
              <a:buSzPts val="1400"/>
              <a:buNone/>
              <a:defRPr sz="7400" b="0" i="0" u="none" strike="noStrike" cap="none">
                <a:solidFill>
                  <a:schemeClr val="dk1"/>
                </a:solidFill>
                <a:latin typeface="Calibri"/>
                <a:ea typeface="Calibri"/>
                <a:cs typeface="Calibri"/>
                <a:sym typeface="Calibri"/>
              </a:defRPr>
            </a:lvl4pPr>
            <a:lvl5pPr marL="7530731" marR="0" lvl="4" indent="0" algn="l" rtl="0">
              <a:spcBef>
                <a:spcPts val="0"/>
              </a:spcBef>
              <a:buSzPts val="1400"/>
              <a:buNone/>
              <a:defRPr sz="7400" b="0" i="0" u="none" strike="noStrike" cap="none">
                <a:solidFill>
                  <a:schemeClr val="dk1"/>
                </a:solidFill>
                <a:latin typeface="Calibri"/>
                <a:ea typeface="Calibri"/>
                <a:cs typeface="Calibri"/>
                <a:sym typeface="Calibri"/>
              </a:defRPr>
            </a:lvl5pPr>
            <a:lvl6pPr marL="9413415" marR="0" lvl="5" indent="0" algn="l" rtl="0">
              <a:spcBef>
                <a:spcPts val="0"/>
              </a:spcBef>
              <a:buSzPts val="1400"/>
              <a:buNone/>
              <a:defRPr sz="7400" b="0" i="0" u="none" strike="noStrike" cap="none">
                <a:solidFill>
                  <a:schemeClr val="dk1"/>
                </a:solidFill>
                <a:latin typeface="Calibri"/>
                <a:ea typeface="Calibri"/>
                <a:cs typeface="Calibri"/>
                <a:sym typeface="Calibri"/>
              </a:defRPr>
            </a:lvl6pPr>
            <a:lvl7pPr marL="11296099" marR="0" lvl="6" indent="0" algn="l" rtl="0">
              <a:spcBef>
                <a:spcPts val="0"/>
              </a:spcBef>
              <a:buSzPts val="1400"/>
              <a:buNone/>
              <a:defRPr sz="7400" b="0" i="0" u="none" strike="noStrike" cap="none">
                <a:solidFill>
                  <a:schemeClr val="dk1"/>
                </a:solidFill>
                <a:latin typeface="Calibri"/>
                <a:ea typeface="Calibri"/>
                <a:cs typeface="Calibri"/>
                <a:sym typeface="Calibri"/>
              </a:defRPr>
            </a:lvl7pPr>
            <a:lvl8pPr marL="13178782" marR="0" lvl="7" indent="0" algn="l" rtl="0">
              <a:spcBef>
                <a:spcPts val="0"/>
              </a:spcBef>
              <a:buSzPts val="1400"/>
              <a:buNone/>
              <a:defRPr sz="7400" b="0" i="0" u="none" strike="noStrike" cap="none">
                <a:solidFill>
                  <a:schemeClr val="dk1"/>
                </a:solidFill>
                <a:latin typeface="Calibri"/>
                <a:ea typeface="Calibri"/>
                <a:cs typeface="Calibri"/>
                <a:sym typeface="Calibri"/>
              </a:defRPr>
            </a:lvl8pPr>
            <a:lvl9pPr marL="15061465" marR="0" lvl="8" indent="0" algn="l" rtl="0">
              <a:spcBef>
                <a:spcPts val="0"/>
              </a:spcBef>
              <a:buSzPts val="1400"/>
              <a:buNone/>
              <a:defRPr sz="74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Calibri"/>
                <a:ea typeface="Calibri"/>
                <a:cs typeface="Calibri"/>
                <a:sym typeface="Calibri"/>
              </a:defRPr>
            </a:lvl1pPr>
            <a:lvl2pPr marL="1882683" marR="0" lvl="1" indent="0" algn="l" rtl="0">
              <a:spcBef>
                <a:spcPts val="0"/>
              </a:spcBef>
              <a:buSzPts val="1400"/>
              <a:buNone/>
              <a:defRPr sz="7400" b="0" i="0" u="none" strike="noStrike" cap="none">
                <a:solidFill>
                  <a:schemeClr val="dk1"/>
                </a:solidFill>
                <a:latin typeface="Calibri"/>
                <a:ea typeface="Calibri"/>
                <a:cs typeface="Calibri"/>
                <a:sym typeface="Calibri"/>
              </a:defRPr>
            </a:lvl2pPr>
            <a:lvl3pPr marL="3765366" marR="0" lvl="2" indent="0" algn="l" rtl="0">
              <a:spcBef>
                <a:spcPts val="0"/>
              </a:spcBef>
              <a:buSzPts val="1400"/>
              <a:buNone/>
              <a:defRPr sz="7400" b="0" i="0" u="none" strike="noStrike" cap="none">
                <a:solidFill>
                  <a:schemeClr val="dk1"/>
                </a:solidFill>
                <a:latin typeface="Calibri"/>
                <a:ea typeface="Calibri"/>
                <a:cs typeface="Calibri"/>
                <a:sym typeface="Calibri"/>
              </a:defRPr>
            </a:lvl3pPr>
            <a:lvl4pPr marL="5648049" marR="0" lvl="3" indent="0" algn="l" rtl="0">
              <a:spcBef>
                <a:spcPts val="0"/>
              </a:spcBef>
              <a:buSzPts val="1400"/>
              <a:buNone/>
              <a:defRPr sz="7400" b="0" i="0" u="none" strike="noStrike" cap="none">
                <a:solidFill>
                  <a:schemeClr val="dk1"/>
                </a:solidFill>
                <a:latin typeface="Calibri"/>
                <a:ea typeface="Calibri"/>
                <a:cs typeface="Calibri"/>
                <a:sym typeface="Calibri"/>
              </a:defRPr>
            </a:lvl4pPr>
            <a:lvl5pPr marL="7530731" marR="0" lvl="4" indent="0" algn="l" rtl="0">
              <a:spcBef>
                <a:spcPts val="0"/>
              </a:spcBef>
              <a:buSzPts val="1400"/>
              <a:buNone/>
              <a:defRPr sz="7400" b="0" i="0" u="none" strike="noStrike" cap="none">
                <a:solidFill>
                  <a:schemeClr val="dk1"/>
                </a:solidFill>
                <a:latin typeface="Calibri"/>
                <a:ea typeface="Calibri"/>
                <a:cs typeface="Calibri"/>
                <a:sym typeface="Calibri"/>
              </a:defRPr>
            </a:lvl5pPr>
            <a:lvl6pPr marL="9413415" marR="0" lvl="5" indent="0" algn="l" rtl="0">
              <a:spcBef>
                <a:spcPts val="0"/>
              </a:spcBef>
              <a:buSzPts val="1400"/>
              <a:buNone/>
              <a:defRPr sz="7400" b="0" i="0" u="none" strike="noStrike" cap="none">
                <a:solidFill>
                  <a:schemeClr val="dk1"/>
                </a:solidFill>
                <a:latin typeface="Calibri"/>
                <a:ea typeface="Calibri"/>
                <a:cs typeface="Calibri"/>
                <a:sym typeface="Calibri"/>
              </a:defRPr>
            </a:lvl6pPr>
            <a:lvl7pPr marL="11296099" marR="0" lvl="6" indent="0" algn="l" rtl="0">
              <a:spcBef>
                <a:spcPts val="0"/>
              </a:spcBef>
              <a:buSzPts val="1400"/>
              <a:buNone/>
              <a:defRPr sz="7400" b="0" i="0" u="none" strike="noStrike" cap="none">
                <a:solidFill>
                  <a:schemeClr val="dk1"/>
                </a:solidFill>
                <a:latin typeface="Calibri"/>
                <a:ea typeface="Calibri"/>
                <a:cs typeface="Calibri"/>
                <a:sym typeface="Calibri"/>
              </a:defRPr>
            </a:lvl7pPr>
            <a:lvl8pPr marL="13178782" marR="0" lvl="7" indent="0" algn="l" rtl="0">
              <a:spcBef>
                <a:spcPts val="0"/>
              </a:spcBef>
              <a:buSzPts val="1400"/>
              <a:buNone/>
              <a:defRPr sz="7400" b="0" i="0" u="none" strike="noStrike" cap="none">
                <a:solidFill>
                  <a:schemeClr val="dk1"/>
                </a:solidFill>
                <a:latin typeface="Calibri"/>
                <a:ea typeface="Calibri"/>
                <a:cs typeface="Calibri"/>
                <a:sym typeface="Calibri"/>
              </a:defRPr>
            </a:lvl8pPr>
            <a:lvl9pPr marL="15061465" marR="0" lvl="8" indent="0" algn="l" rtl="0">
              <a:spcBef>
                <a:spcPts val="0"/>
              </a:spcBef>
              <a:buSzPts val="1400"/>
              <a:buNone/>
              <a:defRPr sz="74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5000" b="0" i="0" u="none" strike="noStrike" cap="none">
                <a:solidFill>
                  <a:schemeClr val="dk1"/>
                </a:solidFill>
                <a:latin typeface="Calibri"/>
                <a:ea typeface="Calibri"/>
                <a:cs typeface="Calibri"/>
                <a:sym typeface="Calibri"/>
              </a:defRPr>
            </a:lvl1pPr>
            <a:lvl2pPr marL="1882683" marR="0" lvl="1" indent="0" algn="l" rtl="0">
              <a:spcBef>
                <a:spcPts val="0"/>
              </a:spcBef>
              <a:buSzPts val="1400"/>
              <a:buNone/>
              <a:defRPr sz="5000" b="0" i="0" u="none" strike="noStrike" cap="none">
                <a:solidFill>
                  <a:schemeClr val="dk1"/>
                </a:solidFill>
                <a:latin typeface="Calibri"/>
                <a:ea typeface="Calibri"/>
                <a:cs typeface="Calibri"/>
                <a:sym typeface="Calibri"/>
              </a:defRPr>
            </a:lvl2pPr>
            <a:lvl3pPr marL="3765366" marR="0" lvl="2" indent="0" algn="l" rtl="0">
              <a:spcBef>
                <a:spcPts val="0"/>
              </a:spcBef>
              <a:buSzPts val="1400"/>
              <a:buNone/>
              <a:defRPr sz="5000" b="0" i="0" u="none" strike="noStrike" cap="none">
                <a:solidFill>
                  <a:schemeClr val="dk1"/>
                </a:solidFill>
                <a:latin typeface="Calibri"/>
                <a:ea typeface="Calibri"/>
                <a:cs typeface="Calibri"/>
                <a:sym typeface="Calibri"/>
              </a:defRPr>
            </a:lvl3pPr>
            <a:lvl4pPr marL="5648049" marR="0" lvl="3" indent="0" algn="l" rtl="0">
              <a:spcBef>
                <a:spcPts val="0"/>
              </a:spcBef>
              <a:buSzPts val="1400"/>
              <a:buNone/>
              <a:defRPr sz="5000" b="0" i="0" u="none" strike="noStrike" cap="none">
                <a:solidFill>
                  <a:schemeClr val="dk1"/>
                </a:solidFill>
                <a:latin typeface="Calibri"/>
                <a:ea typeface="Calibri"/>
                <a:cs typeface="Calibri"/>
                <a:sym typeface="Calibri"/>
              </a:defRPr>
            </a:lvl4pPr>
            <a:lvl5pPr marL="7530731" marR="0" lvl="4" indent="0" algn="l" rtl="0">
              <a:spcBef>
                <a:spcPts val="0"/>
              </a:spcBef>
              <a:buSzPts val="1400"/>
              <a:buNone/>
              <a:defRPr sz="5000" b="0" i="0" u="none" strike="noStrike" cap="none">
                <a:solidFill>
                  <a:schemeClr val="dk1"/>
                </a:solidFill>
                <a:latin typeface="Calibri"/>
                <a:ea typeface="Calibri"/>
                <a:cs typeface="Calibri"/>
                <a:sym typeface="Calibri"/>
              </a:defRPr>
            </a:lvl5pPr>
            <a:lvl6pPr marL="9413415" marR="0" lvl="5" indent="0" algn="l" rtl="0">
              <a:spcBef>
                <a:spcPts val="0"/>
              </a:spcBef>
              <a:buSzPts val="1400"/>
              <a:buNone/>
              <a:defRPr sz="5000" b="0" i="0" u="none" strike="noStrike" cap="none">
                <a:solidFill>
                  <a:schemeClr val="dk1"/>
                </a:solidFill>
                <a:latin typeface="Calibri"/>
                <a:ea typeface="Calibri"/>
                <a:cs typeface="Calibri"/>
                <a:sym typeface="Calibri"/>
              </a:defRPr>
            </a:lvl6pPr>
            <a:lvl7pPr marL="11296099" marR="0" lvl="6" indent="0" algn="l" rtl="0">
              <a:spcBef>
                <a:spcPts val="0"/>
              </a:spcBef>
              <a:buSzPts val="1400"/>
              <a:buNone/>
              <a:defRPr sz="5000" b="0" i="0" u="none" strike="noStrike" cap="none">
                <a:solidFill>
                  <a:schemeClr val="dk1"/>
                </a:solidFill>
                <a:latin typeface="Calibri"/>
                <a:ea typeface="Calibri"/>
                <a:cs typeface="Calibri"/>
                <a:sym typeface="Calibri"/>
              </a:defRPr>
            </a:lvl7pPr>
            <a:lvl8pPr marL="13178782" marR="0" lvl="7" indent="0" algn="l" rtl="0">
              <a:spcBef>
                <a:spcPts val="0"/>
              </a:spcBef>
              <a:buSzPts val="1400"/>
              <a:buNone/>
              <a:defRPr sz="5000" b="0" i="0" u="none" strike="noStrike" cap="none">
                <a:solidFill>
                  <a:schemeClr val="dk1"/>
                </a:solidFill>
                <a:latin typeface="Calibri"/>
                <a:ea typeface="Calibri"/>
                <a:cs typeface="Calibri"/>
                <a:sym typeface="Calibri"/>
              </a:defRPr>
            </a:lvl8pPr>
            <a:lvl9pPr marL="15061465" marR="0" lvl="8" indent="0" algn="l" rtl="0">
              <a:spcBef>
                <a:spcPts val="0"/>
              </a:spcBef>
              <a:buSzPts val="1400"/>
              <a:buNone/>
              <a:defRPr sz="50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1882683" marR="0" lvl="1" indent="0" algn="l" rtl="0">
              <a:spcBef>
                <a:spcPts val="0"/>
              </a:spcBef>
              <a:buSzPts val="1400"/>
              <a:buNone/>
              <a:defRPr sz="7400" b="0" i="0" u="none" strike="noStrike" cap="none">
                <a:solidFill>
                  <a:schemeClr val="dk1"/>
                </a:solidFill>
                <a:latin typeface="Calibri"/>
                <a:ea typeface="Calibri"/>
                <a:cs typeface="Calibri"/>
                <a:sym typeface="Calibri"/>
              </a:defRPr>
            </a:lvl2pPr>
            <a:lvl3pPr marL="3765366" marR="0" lvl="2" indent="0" algn="l" rtl="0">
              <a:spcBef>
                <a:spcPts val="0"/>
              </a:spcBef>
              <a:buSzPts val="1400"/>
              <a:buNone/>
              <a:defRPr sz="7400" b="0" i="0" u="none" strike="noStrike" cap="none">
                <a:solidFill>
                  <a:schemeClr val="dk1"/>
                </a:solidFill>
                <a:latin typeface="Calibri"/>
                <a:ea typeface="Calibri"/>
                <a:cs typeface="Calibri"/>
                <a:sym typeface="Calibri"/>
              </a:defRPr>
            </a:lvl3pPr>
            <a:lvl4pPr marL="5648049" marR="0" lvl="3" indent="0" algn="l" rtl="0">
              <a:spcBef>
                <a:spcPts val="0"/>
              </a:spcBef>
              <a:buSzPts val="1400"/>
              <a:buNone/>
              <a:defRPr sz="7400" b="0" i="0" u="none" strike="noStrike" cap="none">
                <a:solidFill>
                  <a:schemeClr val="dk1"/>
                </a:solidFill>
                <a:latin typeface="Calibri"/>
                <a:ea typeface="Calibri"/>
                <a:cs typeface="Calibri"/>
                <a:sym typeface="Calibri"/>
              </a:defRPr>
            </a:lvl4pPr>
            <a:lvl5pPr marL="7530731" marR="0" lvl="4" indent="0" algn="l" rtl="0">
              <a:spcBef>
                <a:spcPts val="0"/>
              </a:spcBef>
              <a:buSzPts val="1400"/>
              <a:buNone/>
              <a:defRPr sz="7400" b="0" i="0" u="none" strike="noStrike" cap="none">
                <a:solidFill>
                  <a:schemeClr val="dk1"/>
                </a:solidFill>
                <a:latin typeface="Calibri"/>
                <a:ea typeface="Calibri"/>
                <a:cs typeface="Calibri"/>
                <a:sym typeface="Calibri"/>
              </a:defRPr>
            </a:lvl5pPr>
            <a:lvl6pPr marL="9413415" marR="0" lvl="5" indent="0" algn="l" rtl="0">
              <a:spcBef>
                <a:spcPts val="0"/>
              </a:spcBef>
              <a:buSzPts val="1400"/>
              <a:buNone/>
              <a:defRPr sz="7400" b="0" i="0" u="none" strike="noStrike" cap="none">
                <a:solidFill>
                  <a:schemeClr val="dk1"/>
                </a:solidFill>
                <a:latin typeface="Calibri"/>
                <a:ea typeface="Calibri"/>
                <a:cs typeface="Calibri"/>
                <a:sym typeface="Calibri"/>
              </a:defRPr>
            </a:lvl6pPr>
            <a:lvl7pPr marL="11296099" marR="0" lvl="6" indent="0" algn="l" rtl="0">
              <a:spcBef>
                <a:spcPts val="0"/>
              </a:spcBef>
              <a:buSzPts val="1400"/>
              <a:buNone/>
              <a:defRPr sz="7400" b="0" i="0" u="none" strike="noStrike" cap="none">
                <a:solidFill>
                  <a:schemeClr val="dk1"/>
                </a:solidFill>
                <a:latin typeface="Calibri"/>
                <a:ea typeface="Calibri"/>
                <a:cs typeface="Calibri"/>
                <a:sym typeface="Calibri"/>
              </a:defRPr>
            </a:lvl7pPr>
            <a:lvl8pPr marL="13178782" marR="0" lvl="7" indent="0" algn="l" rtl="0">
              <a:spcBef>
                <a:spcPts val="0"/>
              </a:spcBef>
              <a:buSzPts val="1400"/>
              <a:buNone/>
              <a:defRPr sz="7400" b="0" i="0" u="none" strike="noStrike" cap="none">
                <a:solidFill>
                  <a:schemeClr val="dk1"/>
                </a:solidFill>
                <a:latin typeface="Calibri"/>
                <a:ea typeface="Calibri"/>
                <a:cs typeface="Calibri"/>
                <a:sym typeface="Calibri"/>
              </a:defRPr>
            </a:lvl8pPr>
            <a:lvl9pPr marL="15061465" marR="0" lvl="8" indent="0" algn="l" rtl="0">
              <a:spcBef>
                <a:spcPts val="0"/>
              </a:spcBef>
              <a:buSzPts val="1400"/>
              <a:buNone/>
              <a:defRPr sz="74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12" name="Shape 112"/>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Standard 4 columns">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565119" y="6528688"/>
            <a:ext cx="12956288" cy="765388"/>
          </a:xfrm>
          <a:prstGeom prst="rect">
            <a:avLst/>
          </a:prstGeom>
          <a:noFill/>
          <a:ln>
            <a:noFill/>
          </a:ln>
        </p:spPr>
        <p:txBody>
          <a:bodyPr wrap="square" lIns="91425" tIns="91425" rIns="91425" bIns="91425" anchor="t" anchorCtr="0"/>
          <a:lstStyle>
            <a:lvl1pPr marL="0" marR="0" lvl="0" indent="0" algn="l" rtl="0">
              <a:spcBef>
                <a:spcPts val="480"/>
              </a:spcBef>
              <a:buClr>
                <a:srgbClr val="2C3F71"/>
              </a:buClr>
              <a:buSzPts val="2400"/>
              <a:buFont typeface="Arial"/>
              <a:buNone/>
              <a:defRPr sz="2400" b="0" i="0" u="none" strike="noStrike" cap="none">
                <a:solidFill>
                  <a:srgbClr val="2C3F71"/>
                </a:solidFill>
                <a:latin typeface="Times New Roman"/>
                <a:ea typeface="Times New Roman"/>
                <a:cs typeface="Times New Roman"/>
                <a:sym typeface="Times New Roman"/>
              </a:defRPr>
            </a:lvl1pPr>
            <a:lvl2pPr marL="1274733" marR="0" lvl="1" indent="-350582"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2pPr>
            <a:lvl3pPr marL="1765015" marR="0" lvl="2" indent="-350581"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3pPr>
            <a:lvl4pPr marL="2304325" marR="0" lvl="3" indent="-399610"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4pPr>
            <a:lvl5pPr marL="2696551" marR="0" lvl="4" indent="-252525"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2"/>
          </p:nvPr>
        </p:nvSpPr>
        <p:spPr>
          <a:xfrm>
            <a:off x="576465" y="5882179"/>
            <a:ext cx="12946062" cy="697033"/>
          </a:xfrm>
          <a:prstGeom prst="rect">
            <a:avLst/>
          </a:prstGeom>
          <a:noFill/>
          <a:ln>
            <a:noFill/>
          </a:ln>
        </p:spPr>
        <p:txBody>
          <a:bodyPr wrap="square" lIns="91425" tIns="91425" rIns="91425" bIns="91425" anchor="ctr" anchorCtr="0"/>
          <a:lstStyle>
            <a:lvl1pPr marL="0" marR="0" lvl="0" indent="0" algn="ctr" rtl="0">
              <a:spcBef>
                <a:spcPts val="700"/>
              </a:spcBef>
              <a:buClr>
                <a:srgbClr val="2C3F71"/>
              </a:buClr>
              <a:buSzPts val="3500"/>
              <a:buFont typeface="Arial"/>
              <a:buNone/>
              <a:defRPr sz="3500" b="1" i="0" u="sng" strike="noStrike" cap="none">
                <a:solidFill>
                  <a:srgbClr val="2C3F71"/>
                </a:solidFill>
                <a:latin typeface="Calibri"/>
                <a:ea typeface="Calibri"/>
                <a:cs typeface="Calibri"/>
                <a:sym typeface="Calibri"/>
              </a:defRPr>
            </a:lvl1pPr>
            <a:lvl2pPr marL="3059360" marR="0" lvl="1" indent="-440077" algn="l" rtl="0">
              <a:spcBef>
                <a:spcPts val="2320"/>
              </a:spcBef>
              <a:buClr>
                <a:schemeClr val="dk1"/>
              </a:buClr>
              <a:buSzPts val="11600"/>
              <a:buFont typeface="Arial"/>
              <a:buChar char="–"/>
              <a:defRPr sz="11600" b="0" i="0" u="none" strike="noStrike" cap="none">
                <a:solidFill>
                  <a:schemeClr val="dk1"/>
                </a:solidFill>
                <a:latin typeface="Calibri"/>
                <a:ea typeface="Calibri"/>
                <a:cs typeface="Calibri"/>
                <a:sym typeface="Calibri"/>
              </a:defRPr>
            </a:lvl2pPr>
            <a:lvl3pPr marL="4706708" marR="0" lvl="2" indent="-312692" algn="l" rtl="0">
              <a:spcBef>
                <a:spcPts val="1980"/>
              </a:spcBef>
              <a:buClr>
                <a:schemeClr val="dk1"/>
              </a:buClr>
              <a:buSzPts val="9900"/>
              <a:buFont typeface="Arial"/>
              <a:buChar char="•"/>
              <a:defRPr sz="9900" b="0" i="0" u="none" strike="noStrike" cap="none">
                <a:solidFill>
                  <a:schemeClr val="dk1"/>
                </a:solidFill>
                <a:latin typeface="Calibri"/>
                <a:ea typeface="Calibri"/>
                <a:cs typeface="Calibri"/>
                <a:sym typeface="Calibri"/>
              </a:defRPr>
            </a:lvl3pPr>
            <a:lvl4pPr marL="6589391" marR="0" lvl="3"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4pPr>
            <a:lvl5pPr marL="8472073" marR="0" lvl="4"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3"/>
          </p:nvPr>
        </p:nvSpPr>
        <p:spPr>
          <a:xfrm>
            <a:off x="576462" y="15823039"/>
            <a:ext cx="12949224" cy="697033"/>
          </a:xfrm>
          <a:prstGeom prst="rect">
            <a:avLst/>
          </a:prstGeom>
          <a:noFill/>
          <a:ln>
            <a:noFill/>
          </a:ln>
        </p:spPr>
        <p:txBody>
          <a:bodyPr wrap="square" lIns="91425" tIns="91425" rIns="91425" bIns="91425" anchor="ctr" anchorCtr="0"/>
          <a:lstStyle>
            <a:lvl1pPr marL="0" marR="0" lvl="0" indent="0" algn="ctr" rtl="0">
              <a:spcBef>
                <a:spcPts val="700"/>
              </a:spcBef>
              <a:buClr>
                <a:srgbClr val="2C3F71"/>
              </a:buClr>
              <a:buSzPts val="3500"/>
              <a:buFont typeface="Arial"/>
              <a:buNone/>
              <a:defRPr sz="3500" b="1" i="0" u="sng" strike="noStrike" cap="none">
                <a:solidFill>
                  <a:srgbClr val="2C3F71"/>
                </a:solidFill>
                <a:latin typeface="Calibri"/>
                <a:ea typeface="Calibri"/>
                <a:cs typeface="Calibri"/>
                <a:sym typeface="Calibri"/>
              </a:defRPr>
            </a:lvl1pPr>
            <a:lvl2pPr marL="3059360" marR="0" lvl="1" indent="-440077" algn="l" rtl="0">
              <a:spcBef>
                <a:spcPts val="2320"/>
              </a:spcBef>
              <a:buClr>
                <a:schemeClr val="dk1"/>
              </a:buClr>
              <a:buSzPts val="11600"/>
              <a:buFont typeface="Arial"/>
              <a:buChar char="–"/>
              <a:defRPr sz="11600" b="0" i="0" u="none" strike="noStrike" cap="none">
                <a:solidFill>
                  <a:schemeClr val="dk1"/>
                </a:solidFill>
                <a:latin typeface="Calibri"/>
                <a:ea typeface="Calibri"/>
                <a:cs typeface="Calibri"/>
                <a:sym typeface="Calibri"/>
              </a:defRPr>
            </a:lvl2pPr>
            <a:lvl3pPr marL="4706708" marR="0" lvl="2" indent="-312692" algn="l" rtl="0">
              <a:spcBef>
                <a:spcPts val="1980"/>
              </a:spcBef>
              <a:buClr>
                <a:schemeClr val="dk1"/>
              </a:buClr>
              <a:buSzPts val="9900"/>
              <a:buFont typeface="Arial"/>
              <a:buChar char="•"/>
              <a:defRPr sz="9900" b="0" i="0" u="none" strike="noStrike" cap="none">
                <a:solidFill>
                  <a:schemeClr val="dk1"/>
                </a:solidFill>
                <a:latin typeface="Calibri"/>
                <a:ea typeface="Calibri"/>
                <a:cs typeface="Calibri"/>
                <a:sym typeface="Calibri"/>
              </a:defRPr>
            </a:lvl3pPr>
            <a:lvl4pPr marL="6589391" marR="0" lvl="3"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4pPr>
            <a:lvl5pPr marL="8472073" marR="0" lvl="4"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4"/>
          </p:nvPr>
        </p:nvSpPr>
        <p:spPr>
          <a:xfrm>
            <a:off x="13856717" y="5882179"/>
            <a:ext cx="12945893" cy="697033"/>
          </a:xfrm>
          <a:prstGeom prst="rect">
            <a:avLst/>
          </a:prstGeom>
          <a:noFill/>
          <a:ln>
            <a:noFill/>
          </a:ln>
        </p:spPr>
        <p:txBody>
          <a:bodyPr wrap="square" lIns="91425" tIns="91425" rIns="91425" bIns="91425" anchor="ctr" anchorCtr="0"/>
          <a:lstStyle>
            <a:lvl1pPr marL="0" marR="0" lvl="0" indent="0" algn="ctr" rtl="0">
              <a:spcBef>
                <a:spcPts val="700"/>
              </a:spcBef>
              <a:buClr>
                <a:srgbClr val="2C3F71"/>
              </a:buClr>
              <a:buSzPts val="3500"/>
              <a:buFont typeface="Arial"/>
              <a:buNone/>
              <a:defRPr sz="3500" b="1" i="0" u="sng" strike="noStrike" cap="none">
                <a:solidFill>
                  <a:srgbClr val="2C3F71"/>
                </a:solidFill>
                <a:latin typeface="Calibri"/>
                <a:ea typeface="Calibri"/>
                <a:cs typeface="Calibri"/>
                <a:sym typeface="Calibri"/>
              </a:defRPr>
            </a:lvl1pPr>
            <a:lvl2pPr marL="3059360" marR="0" lvl="1" indent="-440077" algn="l" rtl="0">
              <a:spcBef>
                <a:spcPts val="2320"/>
              </a:spcBef>
              <a:buClr>
                <a:schemeClr val="dk1"/>
              </a:buClr>
              <a:buSzPts val="11600"/>
              <a:buFont typeface="Arial"/>
              <a:buChar char="–"/>
              <a:defRPr sz="11600" b="0" i="0" u="none" strike="noStrike" cap="none">
                <a:solidFill>
                  <a:schemeClr val="dk1"/>
                </a:solidFill>
                <a:latin typeface="Calibri"/>
                <a:ea typeface="Calibri"/>
                <a:cs typeface="Calibri"/>
                <a:sym typeface="Calibri"/>
              </a:defRPr>
            </a:lvl2pPr>
            <a:lvl3pPr marL="4706708" marR="0" lvl="2" indent="-312692" algn="l" rtl="0">
              <a:spcBef>
                <a:spcPts val="1980"/>
              </a:spcBef>
              <a:buClr>
                <a:schemeClr val="dk1"/>
              </a:buClr>
              <a:buSzPts val="9900"/>
              <a:buFont typeface="Arial"/>
              <a:buChar char="•"/>
              <a:defRPr sz="9900" b="0" i="0" u="none" strike="noStrike" cap="none">
                <a:solidFill>
                  <a:schemeClr val="dk1"/>
                </a:solidFill>
                <a:latin typeface="Calibri"/>
                <a:ea typeface="Calibri"/>
                <a:cs typeface="Calibri"/>
                <a:sym typeface="Calibri"/>
              </a:defRPr>
            </a:lvl3pPr>
            <a:lvl4pPr marL="6589391" marR="0" lvl="3"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4pPr>
            <a:lvl5pPr marL="8472073" marR="0" lvl="4"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5"/>
          </p:nvPr>
        </p:nvSpPr>
        <p:spPr>
          <a:xfrm>
            <a:off x="13856717" y="6528688"/>
            <a:ext cx="12945893" cy="765388"/>
          </a:xfrm>
          <a:prstGeom prst="rect">
            <a:avLst/>
          </a:prstGeom>
          <a:noFill/>
          <a:ln>
            <a:noFill/>
          </a:ln>
        </p:spPr>
        <p:txBody>
          <a:bodyPr wrap="square" lIns="91425" tIns="91425" rIns="91425" bIns="91425" anchor="t" anchorCtr="0"/>
          <a:lstStyle>
            <a:lvl1pPr marL="0" marR="0" lvl="0" indent="0" algn="l" rtl="0">
              <a:spcBef>
                <a:spcPts val="480"/>
              </a:spcBef>
              <a:buClr>
                <a:srgbClr val="2C3F71"/>
              </a:buClr>
              <a:buSzPts val="2400"/>
              <a:buFont typeface="Arial"/>
              <a:buNone/>
              <a:defRPr sz="2400" b="0" i="0" u="none" strike="noStrike" cap="none">
                <a:solidFill>
                  <a:srgbClr val="2C3F71"/>
                </a:solidFill>
                <a:latin typeface="Times New Roman"/>
                <a:ea typeface="Times New Roman"/>
                <a:cs typeface="Times New Roman"/>
                <a:sym typeface="Times New Roman"/>
              </a:defRPr>
            </a:lvl1pPr>
            <a:lvl2pPr marL="1274733" marR="0" lvl="1" indent="-350582"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2pPr>
            <a:lvl3pPr marL="1765015" marR="0" lvl="2" indent="-350581"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3pPr>
            <a:lvl4pPr marL="2304325" marR="0" lvl="3" indent="-399610"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4pPr>
            <a:lvl5pPr marL="2696551" marR="0" lvl="4" indent="-252525"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6"/>
          </p:nvPr>
        </p:nvSpPr>
        <p:spPr>
          <a:xfrm>
            <a:off x="13856717" y="15842331"/>
            <a:ext cx="12942337" cy="697033"/>
          </a:xfrm>
          <a:prstGeom prst="rect">
            <a:avLst/>
          </a:prstGeom>
          <a:noFill/>
          <a:ln>
            <a:noFill/>
          </a:ln>
        </p:spPr>
        <p:txBody>
          <a:bodyPr wrap="square" lIns="91425" tIns="91425" rIns="91425" bIns="91425" anchor="ctr" anchorCtr="0"/>
          <a:lstStyle>
            <a:lvl1pPr marL="0" marR="0" lvl="0" indent="0" algn="ctr" rtl="0">
              <a:spcBef>
                <a:spcPts val="700"/>
              </a:spcBef>
              <a:buClr>
                <a:srgbClr val="2C3F71"/>
              </a:buClr>
              <a:buSzPts val="3500"/>
              <a:buFont typeface="Arial"/>
              <a:buNone/>
              <a:defRPr sz="3500" b="1" i="0" u="sng" strike="noStrike" cap="none">
                <a:solidFill>
                  <a:srgbClr val="2C3F71"/>
                </a:solidFill>
                <a:latin typeface="Calibri"/>
                <a:ea typeface="Calibri"/>
                <a:cs typeface="Calibri"/>
                <a:sym typeface="Calibri"/>
              </a:defRPr>
            </a:lvl1pPr>
            <a:lvl2pPr marL="3059360" marR="0" lvl="1" indent="-440077" algn="l" rtl="0">
              <a:spcBef>
                <a:spcPts val="2320"/>
              </a:spcBef>
              <a:buClr>
                <a:schemeClr val="dk1"/>
              </a:buClr>
              <a:buSzPts val="11600"/>
              <a:buFont typeface="Arial"/>
              <a:buChar char="–"/>
              <a:defRPr sz="11600" b="0" i="0" u="none" strike="noStrike" cap="none">
                <a:solidFill>
                  <a:schemeClr val="dk1"/>
                </a:solidFill>
                <a:latin typeface="Calibri"/>
                <a:ea typeface="Calibri"/>
                <a:cs typeface="Calibri"/>
                <a:sym typeface="Calibri"/>
              </a:defRPr>
            </a:lvl2pPr>
            <a:lvl3pPr marL="4706708" marR="0" lvl="2" indent="-312692" algn="l" rtl="0">
              <a:spcBef>
                <a:spcPts val="1980"/>
              </a:spcBef>
              <a:buClr>
                <a:schemeClr val="dk1"/>
              </a:buClr>
              <a:buSzPts val="9900"/>
              <a:buFont typeface="Arial"/>
              <a:buChar char="•"/>
              <a:defRPr sz="9900" b="0" i="0" u="none" strike="noStrike" cap="none">
                <a:solidFill>
                  <a:schemeClr val="dk1"/>
                </a:solidFill>
                <a:latin typeface="Calibri"/>
                <a:ea typeface="Calibri"/>
                <a:cs typeface="Calibri"/>
                <a:sym typeface="Calibri"/>
              </a:defRPr>
            </a:lvl3pPr>
            <a:lvl4pPr marL="6589391" marR="0" lvl="3"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4pPr>
            <a:lvl5pPr marL="8472073" marR="0" lvl="4"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body" idx="7"/>
          </p:nvPr>
        </p:nvSpPr>
        <p:spPr>
          <a:xfrm>
            <a:off x="13856717" y="16535289"/>
            <a:ext cx="12947298" cy="765388"/>
          </a:xfrm>
          <a:prstGeom prst="rect">
            <a:avLst/>
          </a:prstGeom>
          <a:noFill/>
          <a:ln>
            <a:noFill/>
          </a:ln>
        </p:spPr>
        <p:txBody>
          <a:bodyPr wrap="square" lIns="91425" tIns="91425" rIns="91425" bIns="91425" anchor="t" anchorCtr="0"/>
          <a:lstStyle>
            <a:lvl1pPr marL="0" marR="0" lvl="0" indent="0" algn="l" rtl="0">
              <a:spcBef>
                <a:spcPts val="480"/>
              </a:spcBef>
              <a:buClr>
                <a:srgbClr val="2C3F71"/>
              </a:buClr>
              <a:buSzPts val="2400"/>
              <a:buFont typeface="Arial"/>
              <a:buNone/>
              <a:defRPr sz="2400" b="0" i="0" u="none" strike="noStrike" cap="none">
                <a:solidFill>
                  <a:srgbClr val="2C3F71"/>
                </a:solidFill>
                <a:latin typeface="Times New Roman"/>
                <a:ea typeface="Times New Roman"/>
                <a:cs typeface="Times New Roman"/>
                <a:sym typeface="Times New Roman"/>
              </a:defRPr>
            </a:lvl1pPr>
            <a:lvl2pPr marL="1274733" marR="0" lvl="1" indent="-350582"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2pPr>
            <a:lvl3pPr marL="1765015" marR="0" lvl="2" indent="-350581"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3pPr>
            <a:lvl4pPr marL="2304325" marR="0" lvl="3" indent="-399610"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4pPr>
            <a:lvl5pPr marL="2696551" marR="0" lvl="4" indent="-252525"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8"/>
          </p:nvPr>
        </p:nvSpPr>
        <p:spPr>
          <a:xfrm>
            <a:off x="13856717" y="28517575"/>
            <a:ext cx="12935856" cy="697033"/>
          </a:xfrm>
          <a:prstGeom prst="rect">
            <a:avLst/>
          </a:prstGeom>
          <a:noFill/>
          <a:ln>
            <a:noFill/>
          </a:ln>
        </p:spPr>
        <p:txBody>
          <a:bodyPr wrap="square" lIns="91425" tIns="91425" rIns="91425" bIns="91425" anchor="ctr" anchorCtr="0"/>
          <a:lstStyle>
            <a:lvl1pPr marL="0" marR="0" lvl="0" indent="0" algn="ctr" rtl="0">
              <a:spcBef>
                <a:spcPts val="700"/>
              </a:spcBef>
              <a:buClr>
                <a:srgbClr val="2C3F71"/>
              </a:buClr>
              <a:buSzPts val="3500"/>
              <a:buFont typeface="Arial"/>
              <a:buNone/>
              <a:defRPr sz="3500" b="1" i="0" u="sng" strike="noStrike" cap="none">
                <a:solidFill>
                  <a:srgbClr val="2C3F71"/>
                </a:solidFill>
                <a:latin typeface="Calibri"/>
                <a:ea typeface="Calibri"/>
                <a:cs typeface="Calibri"/>
                <a:sym typeface="Calibri"/>
              </a:defRPr>
            </a:lvl1pPr>
            <a:lvl2pPr marL="3059360" marR="0" lvl="1" indent="-440077" algn="l" rtl="0">
              <a:spcBef>
                <a:spcPts val="2320"/>
              </a:spcBef>
              <a:buClr>
                <a:schemeClr val="dk1"/>
              </a:buClr>
              <a:buSzPts val="11600"/>
              <a:buFont typeface="Arial"/>
              <a:buChar char="–"/>
              <a:defRPr sz="11600" b="0" i="0" u="none" strike="noStrike" cap="none">
                <a:solidFill>
                  <a:schemeClr val="dk1"/>
                </a:solidFill>
                <a:latin typeface="Calibri"/>
                <a:ea typeface="Calibri"/>
                <a:cs typeface="Calibri"/>
                <a:sym typeface="Calibri"/>
              </a:defRPr>
            </a:lvl2pPr>
            <a:lvl3pPr marL="4706708" marR="0" lvl="2" indent="-312692" algn="l" rtl="0">
              <a:spcBef>
                <a:spcPts val="1980"/>
              </a:spcBef>
              <a:buClr>
                <a:schemeClr val="dk1"/>
              </a:buClr>
              <a:buSzPts val="9900"/>
              <a:buFont typeface="Arial"/>
              <a:buChar char="•"/>
              <a:defRPr sz="9900" b="0" i="0" u="none" strike="noStrike" cap="none">
                <a:solidFill>
                  <a:schemeClr val="dk1"/>
                </a:solidFill>
                <a:latin typeface="Calibri"/>
                <a:ea typeface="Calibri"/>
                <a:cs typeface="Calibri"/>
                <a:sym typeface="Calibri"/>
              </a:defRPr>
            </a:lvl3pPr>
            <a:lvl4pPr marL="6589391" marR="0" lvl="3"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4pPr>
            <a:lvl5pPr marL="8472073" marR="0" lvl="4"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9"/>
          </p:nvPr>
        </p:nvSpPr>
        <p:spPr>
          <a:xfrm>
            <a:off x="13856717" y="29227622"/>
            <a:ext cx="12942337" cy="765388"/>
          </a:xfrm>
          <a:prstGeom prst="rect">
            <a:avLst/>
          </a:prstGeom>
          <a:noFill/>
          <a:ln>
            <a:noFill/>
          </a:ln>
        </p:spPr>
        <p:txBody>
          <a:bodyPr wrap="square" lIns="91425" tIns="91425" rIns="91425" bIns="91425" anchor="t" anchorCtr="0"/>
          <a:lstStyle>
            <a:lvl1pPr marL="0" marR="0" lvl="0" indent="0" algn="l" rtl="0">
              <a:spcBef>
                <a:spcPts val="480"/>
              </a:spcBef>
              <a:buClr>
                <a:srgbClr val="2C3F71"/>
              </a:buClr>
              <a:buSzPts val="2400"/>
              <a:buFont typeface="Arial"/>
              <a:buNone/>
              <a:defRPr sz="2400" b="0" i="0" u="none" strike="noStrike" cap="none">
                <a:solidFill>
                  <a:srgbClr val="2C3F71"/>
                </a:solidFill>
                <a:latin typeface="Times New Roman"/>
                <a:ea typeface="Times New Roman"/>
                <a:cs typeface="Times New Roman"/>
                <a:sym typeface="Times New Roman"/>
              </a:defRPr>
            </a:lvl1pPr>
            <a:lvl2pPr marL="1274733" marR="0" lvl="1" indent="-350582"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2pPr>
            <a:lvl3pPr marL="1765015" marR="0" lvl="2" indent="-350581"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3pPr>
            <a:lvl4pPr marL="2304325" marR="0" lvl="3" indent="-399610"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4pPr>
            <a:lvl5pPr marL="2696551" marR="0" lvl="4" indent="-252525"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13"/>
          </p:nvPr>
        </p:nvSpPr>
        <p:spPr>
          <a:xfrm>
            <a:off x="565119" y="16517588"/>
            <a:ext cx="12957406" cy="765388"/>
          </a:xfrm>
          <a:prstGeom prst="rect">
            <a:avLst/>
          </a:prstGeom>
          <a:noFill/>
          <a:ln>
            <a:noFill/>
          </a:ln>
        </p:spPr>
        <p:txBody>
          <a:bodyPr wrap="square" lIns="91425" tIns="91425" rIns="91425" bIns="91425" anchor="t" anchorCtr="0"/>
          <a:lstStyle>
            <a:lvl1pPr marL="0" marR="0" lvl="0" indent="0" algn="l" rtl="0">
              <a:spcBef>
                <a:spcPts val="480"/>
              </a:spcBef>
              <a:buClr>
                <a:srgbClr val="2C3F71"/>
              </a:buClr>
              <a:buSzPts val="2400"/>
              <a:buFont typeface="Arial"/>
              <a:buNone/>
              <a:defRPr sz="2400" b="0" i="0" u="none" strike="noStrike" cap="none">
                <a:solidFill>
                  <a:srgbClr val="2C3F71"/>
                </a:solidFill>
                <a:latin typeface="Times New Roman"/>
                <a:ea typeface="Times New Roman"/>
                <a:cs typeface="Times New Roman"/>
                <a:sym typeface="Times New Roman"/>
              </a:defRPr>
            </a:lvl1pPr>
            <a:lvl2pPr marL="1274733" marR="0" lvl="1" indent="-350582"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2pPr>
            <a:lvl3pPr marL="1765015" marR="0" lvl="2" indent="-350581"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3pPr>
            <a:lvl4pPr marL="2304325" marR="0" lvl="3" indent="-399610"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4pPr>
            <a:lvl5pPr marL="2696551" marR="0" lvl="4" indent="-252525"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14"/>
          </p:nvPr>
        </p:nvSpPr>
        <p:spPr>
          <a:xfrm>
            <a:off x="3505967" y="3554370"/>
            <a:ext cx="20420066" cy="1300652"/>
          </a:xfrm>
          <a:prstGeom prst="rect">
            <a:avLst/>
          </a:prstGeom>
          <a:noFill/>
          <a:ln>
            <a:noFill/>
          </a:ln>
        </p:spPr>
        <p:txBody>
          <a:bodyPr wrap="square" lIns="91425" tIns="91425" rIns="91425" bIns="91425" anchor="t" anchorCtr="0"/>
          <a:lstStyle>
            <a:lvl1pPr marL="0" marR="0" lvl="0" indent="0" algn="ctr" rtl="0">
              <a:spcBef>
                <a:spcPts val="1260"/>
              </a:spcBef>
              <a:buClr>
                <a:schemeClr val="lt1"/>
              </a:buClr>
              <a:buSzPts val="6300"/>
              <a:buFont typeface="Arial"/>
              <a:buNone/>
              <a:defRPr sz="6300" b="0" i="0" u="none" strike="noStrike" cap="none">
                <a:solidFill>
                  <a:schemeClr val="lt1"/>
                </a:solidFill>
                <a:latin typeface="Calibri"/>
                <a:ea typeface="Calibri"/>
                <a:cs typeface="Calibri"/>
                <a:sym typeface="Calibri"/>
              </a:defRPr>
            </a:lvl1pPr>
            <a:lvl2pPr marL="3059360" marR="0" lvl="1" indent="-1176677"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2pPr>
            <a:lvl3pPr marL="4706708" marR="0" lvl="2" indent="-941342"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3pPr>
            <a:lvl4pPr marL="6589391" marR="0" lvl="3" indent="-941341"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4pPr>
            <a:lvl5pPr marL="8472073" marR="0" lvl="4" indent="-941341"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15"/>
          </p:nvPr>
        </p:nvSpPr>
        <p:spPr>
          <a:xfrm>
            <a:off x="3505967" y="2253718"/>
            <a:ext cx="20420066" cy="1300652"/>
          </a:xfrm>
          <a:prstGeom prst="rect">
            <a:avLst/>
          </a:prstGeom>
          <a:noFill/>
          <a:ln>
            <a:noFill/>
          </a:ln>
        </p:spPr>
        <p:txBody>
          <a:bodyPr wrap="square" lIns="91425" tIns="91425" rIns="91425" bIns="91425" anchor="t" anchorCtr="1"/>
          <a:lstStyle>
            <a:lvl1pPr marL="0" marR="0" lvl="0" indent="0" algn="ctr" rtl="0">
              <a:spcBef>
                <a:spcPts val="1840"/>
              </a:spcBef>
              <a:buClr>
                <a:schemeClr val="lt1"/>
              </a:buClr>
              <a:buSzPts val="9200"/>
              <a:buFont typeface="Arial"/>
              <a:buNone/>
              <a:defRPr sz="9200" b="0" i="0" u="none" strike="noStrike" cap="none">
                <a:solidFill>
                  <a:schemeClr val="lt1"/>
                </a:solidFill>
                <a:latin typeface="Calibri"/>
                <a:ea typeface="Calibri"/>
                <a:cs typeface="Calibri"/>
                <a:sym typeface="Calibri"/>
              </a:defRPr>
            </a:lvl1pPr>
            <a:lvl2pPr marL="3059360" marR="0" lvl="1" indent="-1176677"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2pPr>
            <a:lvl3pPr marL="4706708" marR="0" lvl="2" indent="-941342"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3pPr>
            <a:lvl4pPr marL="6589391" marR="0" lvl="3" indent="-941341"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4pPr>
            <a:lvl5pPr marL="8472073" marR="0" lvl="4" indent="-941341"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16"/>
          </p:nvPr>
        </p:nvSpPr>
        <p:spPr>
          <a:xfrm>
            <a:off x="3505967" y="589524"/>
            <a:ext cx="20420066" cy="1664193"/>
          </a:xfrm>
          <a:prstGeom prst="rect">
            <a:avLst/>
          </a:prstGeom>
          <a:noFill/>
          <a:ln>
            <a:noFill/>
          </a:ln>
        </p:spPr>
        <p:txBody>
          <a:bodyPr wrap="square" lIns="91425" tIns="91425" rIns="91425" bIns="91425" anchor="t" anchorCtr="1"/>
          <a:lstStyle>
            <a:lvl1pPr marL="0" marR="0" lvl="0" indent="0" algn="ctr" rtl="0">
              <a:spcBef>
                <a:spcPts val="2400"/>
              </a:spcBef>
              <a:buClr>
                <a:schemeClr val="lt1"/>
              </a:buClr>
              <a:buSzPts val="12000"/>
              <a:buFont typeface="Arial"/>
              <a:buNone/>
              <a:defRPr sz="12000" b="1" i="0" u="none" strike="noStrike" cap="none">
                <a:solidFill>
                  <a:schemeClr val="lt1"/>
                </a:solidFill>
                <a:latin typeface="Calibri"/>
                <a:ea typeface="Calibri"/>
                <a:cs typeface="Calibri"/>
                <a:sym typeface="Calibri"/>
              </a:defRPr>
            </a:lvl1pPr>
            <a:lvl2pPr marL="3059360" marR="0" lvl="1" indent="-1176677"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2pPr>
            <a:lvl3pPr marL="4706708" marR="0" lvl="2" indent="-941342"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3pPr>
            <a:lvl4pPr marL="6589391" marR="0" lvl="3" indent="-941341"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4pPr>
            <a:lvl5pPr marL="8472073" marR="0" lvl="4" indent="-941341"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Wide center column">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565119" y="6612772"/>
            <a:ext cx="6285508" cy="765388"/>
          </a:xfrm>
          <a:prstGeom prst="rect">
            <a:avLst/>
          </a:prstGeom>
          <a:noFill/>
          <a:ln>
            <a:noFill/>
          </a:ln>
        </p:spPr>
        <p:txBody>
          <a:bodyPr wrap="square" lIns="91425" tIns="91425" rIns="91425" bIns="91425" anchor="t" anchorCtr="0"/>
          <a:lstStyle>
            <a:lvl1pPr marL="0" marR="0" lvl="0" indent="0" algn="l" rtl="0">
              <a:spcBef>
                <a:spcPts val="480"/>
              </a:spcBef>
              <a:buClr>
                <a:srgbClr val="2C3F71"/>
              </a:buClr>
              <a:buSzPts val="2400"/>
              <a:buFont typeface="Arial"/>
              <a:buNone/>
              <a:defRPr sz="2400" b="0" i="0" u="none" strike="noStrike" cap="none">
                <a:solidFill>
                  <a:srgbClr val="2C3F71"/>
                </a:solidFill>
                <a:latin typeface="Times New Roman"/>
                <a:ea typeface="Times New Roman"/>
                <a:cs typeface="Times New Roman"/>
                <a:sym typeface="Times New Roman"/>
              </a:defRPr>
            </a:lvl1pPr>
            <a:lvl2pPr marL="1274733" marR="0" lvl="1" indent="-350582"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2pPr>
            <a:lvl3pPr marL="1765015" marR="0" lvl="2" indent="-350581"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3pPr>
            <a:lvl4pPr marL="2304325" marR="0" lvl="3" indent="-399610"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4pPr>
            <a:lvl5pPr marL="2696551" marR="0" lvl="4" indent="-252525"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body" idx="2"/>
          </p:nvPr>
        </p:nvSpPr>
        <p:spPr>
          <a:xfrm>
            <a:off x="576465" y="5837226"/>
            <a:ext cx="6280548" cy="697033"/>
          </a:xfrm>
          <a:prstGeom prst="rect">
            <a:avLst/>
          </a:prstGeom>
          <a:noFill/>
          <a:ln>
            <a:noFill/>
          </a:ln>
        </p:spPr>
        <p:txBody>
          <a:bodyPr wrap="square" lIns="91425" tIns="91425" rIns="91425" bIns="91425" anchor="ctr" anchorCtr="0"/>
          <a:lstStyle>
            <a:lvl1pPr marL="0" marR="0" lvl="0" indent="0" algn="ctr" rtl="0">
              <a:spcBef>
                <a:spcPts val="700"/>
              </a:spcBef>
              <a:buClr>
                <a:srgbClr val="2C3F71"/>
              </a:buClr>
              <a:buSzPts val="3500"/>
              <a:buFont typeface="Arial"/>
              <a:buNone/>
              <a:defRPr sz="3500" b="1" i="0" u="sng" strike="noStrike" cap="none">
                <a:solidFill>
                  <a:srgbClr val="2C3F71"/>
                </a:solidFill>
                <a:latin typeface="Calibri"/>
                <a:ea typeface="Calibri"/>
                <a:cs typeface="Calibri"/>
                <a:sym typeface="Calibri"/>
              </a:defRPr>
            </a:lvl1pPr>
            <a:lvl2pPr marL="3059360" marR="0" lvl="1" indent="-440077" algn="l" rtl="0">
              <a:spcBef>
                <a:spcPts val="2320"/>
              </a:spcBef>
              <a:buClr>
                <a:schemeClr val="dk1"/>
              </a:buClr>
              <a:buSzPts val="11600"/>
              <a:buFont typeface="Arial"/>
              <a:buChar char="–"/>
              <a:defRPr sz="11600" b="0" i="0" u="none" strike="noStrike" cap="none">
                <a:solidFill>
                  <a:schemeClr val="dk1"/>
                </a:solidFill>
                <a:latin typeface="Calibri"/>
                <a:ea typeface="Calibri"/>
                <a:cs typeface="Calibri"/>
                <a:sym typeface="Calibri"/>
              </a:defRPr>
            </a:lvl2pPr>
            <a:lvl3pPr marL="4706708" marR="0" lvl="2" indent="-312692" algn="l" rtl="0">
              <a:spcBef>
                <a:spcPts val="1980"/>
              </a:spcBef>
              <a:buClr>
                <a:schemeClr val="dk1"/>
              </a:buClr>
              <a:buSzPts val="9900"/>
              <a:buFont typeface="Arial"/>
              <a:buChar char="•"/>
              <a:defRPr sz="9900" b="0" i="0" u="none" strike="noStrike" cap="none">
                <a:solidFill>
                  <a:schemeClr val="dk1"/>
                </a:solidFill>
                <a:latin typeface="Calibri"/>
                <a:ea typeface="Calibri"/>
                <a:cs typeface="Calibri"/>
                <a:sym typeface="Calibri"/>
              </a:defRPr>
            </a:lvl3pPr>
            <a:lvl4pPr marL="6589391" marR="0" lvl="3"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4pPr>
            <a:lvl5pPr marL="8472073" marR="0" lvl="4"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body" idx="3"/>
          </p:nvPr>
        </p:nvSpPr>
        <p:spPr>
          <a:xfrm>
            <a:off x="564124" y="16433872"/>
            <a:ext cx="6286500" cy="765388"/>
          </a:xfrm>
          <a:prstGeom prst="rect">
            <a:avLst/>
          </a:prstGeom>
          <a:noFill/>
          <a:ln>
            <a:noFill/>
          </a:ln>
        </p:spPr>
        <p:txBody>
          <a:bodyPr wrap="square" lIns="91425" tIns="91425" rIns="91425" bIns="91425" anchor="t" anchorCtr="0"/>
          <a:lstStyle>
            <a:lvl1pPr marL="0" marR="0" lvl="0" indent="0" algn="l" rtl="0">
              <a:spcBef>
                <a:spcPts val="480"/>
              </a:spcBef>
              <a:buClr>
                <a:srgbClr val="2C3F71"/>
              </a:buClr>
              <a:buSzPts val="2400"/>
              <a:buFont typeface="Arial"/>
              <a:buNone/>
              <a:defRPr sz="2400" b="0" i="0" u="none" strike="noStrike" cap="none">
                <a:solidFill>
                  <a:srgbClr val="2C3F71"/>
                </a:solidFill>
                <a:latin typeface="Times New Roman"/>
                <a:ea typeface="Times New Roman"/>
                <a:cs typeface="Times New Roman"/>
                <a:sym typeface="Times New Roman"/>
              </a:defRPr>
            </a:lvl1pPr>
            <a:lvl2pPr marL="1274733" marR="0" lvl="1" indent="-350582"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2pPr>
            <a:lvl3pPr marL="1765015" marR="0" lvl="2" indent="-350581"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3pPr>
            <a:lvl4pPr marL="2304325" marR="0" lvl="3" indent="-399610"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4pPr>
            <a:lvl5pPr marL="2696551" marR="0" lvl="4" indent="-252525"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96" name="Shape 96"/>
          <p:cNvSpPr txBox="1">
            <a:spLocks noGrp="1"/>
          </p:cNvSpPr>
          <p:nvPr>
            <p:ph type="body" idx="4"/>
          </p:nvPr>
        </p:nvSpPr>
        <p:spPr>
          <a:xfrm>
            <a:off x="576463" y="15776588"/>
            <a:ext cx="6281538" cy="697033"/>
          </a:xfrm>
          <a:prstGeom prst="rect">
            <a:avLst/>
          </a:prstGeom>
          <a:noFill/>
          <a:ln>
            <a:noFill/>
          </a:ln>
        </p:spPr>
        <p:txBody>
          <a:bodyPr wrap="square" lIns="91425" tIns="91425" rIns="91425" bIns="91425" anchor="ctr" anchorCtr="0"/>
          <a:lstStyle>
            <a:lvl1pPr marL="0" marR="0" lvl="0" indent="0" algn="ctr" rtl="0">
              <a:spcBef>
                <a:spcPts val="700"/>
              </a:spcBef>
              <a:buClr>
                <a:srgbClr val="2C3F71"/>
              </a:buClr>
              <a:buSzPts val="3500"/>
              <a:buFont typeface="Arial"/>
              <a:buNone/>
              <a:defRPr sz="3500" b="1" i="0" u="sng" strike="noStrike" cap="none">
                <a:solidFill>
                  <a:srgbClr val="2C3F71"/>
                </a:solidFill>
                <a:latin typeface="Calibri"/>
                <a:ea typeface="Calibri"/>
                <a:cs typeface="Calibri"/>
                <a:sym typeface="Calibri"/>
              </a:defRPr>
            </a:lvl1pPr>
            <a:lvl2pPr marL="3059360" marR="0" lvl="1" indent="-440077" algn="l" rtl="0">
              <a:spcBef>
                <a:spcPts val="2320"/>
              </a:spcBef>
              <a:buClr>
                <a:schemeClr val="dk1"/>
              </a:buClr>
              <a:buSzPts val="11600"/>
              <a:buFont typeface="Arial"/>
              <a:buChar char="–"/>
              <a:defRPr sz="11600" b="0" i="0" u="none" strike="noStrike" cap="none">
                <a:solidFill>
                  <a:schemeClr val="dk1"/>
                </a:solidFill>
                <a:latin typeface="Calibri"/>
                <a:ea typeface="Calibri"/>
                <a:cs typeface="Calibri"/>
                <a:sym typeface="Calibri"/>
              </a:defRPr>
            </a:lvl2pPr>
            <a:lvl3pPr marL="4706708" marR="0" lvl="2" indent="-312692" algn="l" rtl="0">
              <a:spcBef>
                <a:spcPts val="1980"/>
              </a:spcBef>
              <a:buClr>
                <a:schemeClr val="dk1"/>
              </a:buClr>
              <a:buSzPts val="9900"/>
              <a:buFont typeface="Arial"/>
              <a:buChar char="•"/>
              <a:defRPr sz="9900" b="0" i="0" u="none" strike="noStrike" cap="none">
                <a:solidFill>
                  <a:schemeClr val="dk1"/>
                </a:solidFill>
                <a:latin typeface="Calibri"/>
                <a:ea typeface="Calibri"/>
                <a:cs typeface="Calibri"/>
                <a:sym typeface="Calibri"/>
              </a:defRPr>
            </a:lvl3pPr>
            <a:lvl4pPr marL="6589391" marR="0" lvl="3"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4pPr>
            <a:lvl5pPr marL="8472073" marR="0" lvl="4"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body" idx="5"/>
          </p:nvPr>
        </p:nvSpPr>
        <p:spPr>
          <a:xfrm>
            <a:off x="7241977" y="6612772"/>
            <a:ext cx="12950030" cy="765388"/>
          </a:xfrm>
          <a:prstGeom prst="rect">
            <a:avLst/>
          </a:prstGeom>
          <a:noFill/>
          <a:ln>
            <a:noFill/>
          </a:ln>
        </p:spPr>
        <p:txBody>
          <a:bodyPr wrap="square" lIns="91425" tIns="91425" rIns="91425" bIns="91425" anchor="t" anchorCtr="0"/>
          <a:lstStyle>
            <a:lvl1pPr marL="0" marR="0" lvl="0" indent="0" algn="l" rtl="0">
              <a:spcBef>
                <a:spcPts val="480"/>
              </a:spcBef>
              <a:buClr>
                <a:srgbClr val="2C3F71"/>
              </a:buClr>
              <a:buSzPts val="2400"/>
              <a:buFont typeface="Arial"/>
              <a:buNone/>
              <a:defRPr sz="2400" b="0" i="0" u="none" strike="noStrike" cap="none">
                <a:solidFill>
                  <a:srgbClr val="2C3F71"/>
                </a:solidFill>
                <a:latin typeface="Times New Roman"/>
                <a:ea typeface="Times New Roman"/>
                <a:cs typeface="Times New Roman"/>
                <a:sym typeface="Times New Roman"/>
              </a:defRPr>
            </a:lvl1pPr>
            <a:lvl2pPr marL="1274733" marR="0" lvl="1" indent="-350582"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2pPr>
            <a:lvl3pPr marL="1765015" marR="0" lvl="2" indent="-350581"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3pPr>
            <a:lvl4pPr marL="2304325" marR="0" lvl="3" indent="-399610"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4pPr>
            <a:lvl5pPr marL="2696551" marR="0" lvl="4" indent="-252525"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body" idx="6"/>
          </p:nvPr>
        </p:nvSpPr>
        <p:spPr>
          <a:xfrm>
            <a:off x="7241978" y="5835727"/>
            <a:ext cx="12950031" cy="697033"/>
          </a:xfrm>
          <a:prstGeom prst="rect">
            <a:avLst/>
          </a:prstGeom>
          <a:noFill/>
          <a:ln>
            <a:noFill/>
          </a:ln>
        </p:spPr>
        <p:txBody>
          <a:bodyPr wrap="square" lIns="91425" tIns="91425" rIns="91425" bIns="91425" anchor="ctr" anchorCtr="0"/>
          <a:lstStyle>
            <a:lvl1pPr marL="0" marR="0" lvl="0" indent="0" algn="ctr" rtl="0">
              <a:spcBef>
                <a:spcPts val="700"/>
              </a:spcBef>
              <a:buClr>
                <a:srgbClr val="2C3F71"/>
              </a:buClr>
              <a:buSzPts val="3500"/>
              <a:buFont typeface="Arial"/>
              <a:buNone/>
              <a:defRPr sz="3500" b="1" i="0" u="sng" strike="noStrike" cap="none">
                <a:solidFill>
                  <a:srgbClr val="2C3F71"/>
                </a:solidFill>
                <a:latin typeface="Calibri"/>
                <a:ea typeface="Calibri"/>
                <a:cs typeface="Calibri"/>
                <a:sym typeface="Calibri"/>
              </a:defRPr>
            </a:lvl1pPr>
            <a:lvl2pPr marL="3059360" marR="0" lvl="1" indent="-440077" algn="l" rtl="0">
              <a:spcBef>
                <a:spcPts val="2320"/>
              </a:spcBef>
              <a:buClr>
                <a:schemeClr val="dk1"/>
              </a:buClr>
              <a:buSzPts val="11600"/>
              <a:buFont typeface="Arial"/>
              <a:buChar char="–"/>
              <a:defRPr sz="11600" b="0" i="0" u="none" strike="noStrike" cap="none">
                <a:solidFill>
                  <a:schemeClr val="dk1"/>
                </a:solidFill>
                <a:latin typeface="Calibri"/>
                <a:ea typeface="Calibri"/>
                <a:cs typeface="Calibri"/>
                <a:sym typeface="Calibri"/>
              </a:defRPr>
            </a:lvl2pPr>
            <a:lvl3pPr marL="4706708" marR="0" lvl="2" indent="-312692" algn="l" rtl="0">
              <a:spcBef>
                <a:spcPts val="1980"/>
              </a:spcBef>
              <a:buClr>
                <a:schemeClr val="dk1"/>
              </a:buClr>
              <a:buSzPts val="9900"/>
              <a:buFont typeface="Arial"/>
              <a:buChar char="•"/>
              <a:defRPr sz="9900" b="0" i="0" u="none" strike="noStrike" cap="none">
                <a:solidFill>
                  <a:schemeClr val="dk1"/>
                </a:solidFill>
                <a:latin typeface="Calibri"/>
                <a:ea typeface="Calibri"/>
                <a:cs typeface="Calibri"/>
                <a:sym typeface="Calibri"/>
              </a:defRPr>
            </a:lvl3pPr>
            <a:lvl4pPr marL="6589391" marR="0" lvl="3"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4pPr>
            <a:lvl5pPr marL="8472073" marR="0" lvl="4"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body" idx="7"/>
          </p:nvPr>
        </p:nvSpPr>
        <p:spPr>
          <a:xfrm>
            <a:off x="7241978" y="24094248"/>
            <a:ext cx="12950031" cy="765388"/>
          </a:xfrm>
          <a:prstGeom prst="rect">
            <a:avLst/>
          </a:prstGeom>
          <a:noFill/>
          <a:ln>
            <a:noFill/>
          </a:ln>
        </p:spPr>
        <p:txBody>
          <a:bodyPr wrap="square" lIns="91425" tIns="91425" rIns="91425" bIns="91425" anchor="t" anchorCtr="0"/>
          <a:lstStyle>
            <a:lvl1pPr marL="0" marR="0" lvl="0" indent="0" algn="l" rtl="0">
              <a:spcBef>
                <a:spcPts val="480"/>
              </a:spcBef>
              <a:buClr>
                <a:srgbClr val="2C3F71"/>
              </a:buClr>
              <a:buSzPts val="2400"/>
              <a:buFont typeface="Arial"/>
              <a:buNone/>
              <a:defRPr sz="2400" b="0" i="0" u="none" strike="noStrike" cap="none">
                <a:solidFill>
                  <a:srgbClr val="2C3F71"/>
                </a:solidFill>
                <a:latin typeface="Times New Roman"/>
                <a:ea typeface="Times New Roman"/>
                <a:cs typeface="Times New Roman"/>
                <a:sym typeface="Times New Roman"/>
              </a:defRPr>
            </a:lvl1pPr>
            <a:lvl2pPr marL="1274733" marR="0" lvl="1" indent="-350582"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2pPr>
            <a:lvl3pPr marL="1765015" marR="0" lvl="2" indent="-350581"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3pPr>
            <a:lvl4pPr marL="2304325" marR="0" lvl="3" indent="-399610"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4pPr>
            <a:lvl5pPr marL="2696551" marR="0" lvl="4" indent="-252525"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100" name="Shape 100"/>
          <p:cNvSpPr txBox="1">
            <a:spLocks noGrp="1"/>
          </p:cNvSpPr>
          <p:nvPr>
            <p:ph type="body" idx="8"/>
          </p:nvPr>
        </p:nvSpPr>
        <p:spPr>
          <a:xfrm>
            <a:off x="7241978" y="23401291"/>
            <a:ext cx="12950031" cy="697033"/>
          </a:xfrm>
          <a:prstGeom prst="rect">
            <a:avLst/>
          </a:prstGeom>
          <a:noFill/>
          <a:ln>
            <a:noFill/>
          </a:ln>
        </p:spPr>
        <p:txBody>
          <a:bodyPr wrap="square" lIns="91425" tIns="91425" rIns="91425" bIns="91425" anchor="ctr" anchorCtr="0"/>
          <a:lstStyle>
            <a:lvl1pPr marL="0" marR="0" lvl="0" indent="0" algn="ctr" rtl="0">
              <a:spcBef>
                <a:spcPts val="700"/>
              </a:spcBef>
              <a:buClr>
                <a:srgbClr val="2C3F71"/>
              </a:buClr>
              <a:buSzPts val="3500"/>
              <a:buFont typeface="Arial"/>
              <a:buNone/>
              <a:defRPr sz="3500" b="1" i="0" u="sng" strike="noStrike" cap="none">
                <a:solidFill>
                  <a:srgbClr val="2C3F71"/>
                </a:solidFill>
                <a:latin typeface="Calibri"/>
                <a:ea typeface="Calibri"/>
                <a:cs typeface="Calibri"/>
                <a:sym typeface="Calibri"/>
              </a:defRPr>
            </a:lvl1pPr>
            <a:lvl2pPr marL="3059360" marR="0" lvl="1" indent="-440077" algn="l" rtl="0">
              <a:spcBef>
                <a:spcPts val="2320"/>
              </a:spcBef>
              <a:buClr>
                <a:schemeClr val="dk1"/>
              </a:buClr>
              <a:buSzPts val="11600"/>
              <a:buFont typeface="Arial"/>
              <a:buChar char="–"/>
              <a:defRPr sz="11600" b="0" i="0" u="none" strike="noStrike" cap="none">
                <a:solidFill>
                  <a:schemeClr val="dk1"/>
                </a:solidFill>
                <a:latin typeface="Calibri"/>
                <a:ea typeface="Calibri"/>
                <a:cs typeface="Calibri"/>
                <a:sym typeface="Calibri"/>
              </a:defRPr>
            </a:lvl2pPr>
            <a:lvl3pPr marL="4706708" marR="0" lvl="2" indent="-312692" algn="l" rtl="0">
              <a:spcBef>
                <a:spcPts val="1980"/>
              </a:spcBef>
              <a:buClr>
                <a:schemeClr val="dk1"/>
              </a:buClr>
              <a:buSzPts val="9900"/>
              <a:buFont typeface="Arial"/>
              <a:buChar char="•"/>
              <a:defRPr sz="9900" b="0" i="0" u="none" strike="noStrike" cap="none">
                <a:solidFill>
                  <a:schemeClr val="dk1"/>
                </a:solidFill>
                <a:latin typeface="Calibri"/>
                <a:ea typeface="Calibri"/>
                <a:cs typeface="Calibri"/>
                <a:sym typeface="Calibri"/>
              </a:defRPr>
            </a:lvl3pPr>
            <a:lvl4pPr marL="6589391" marR="0" lvl="3"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4pPr>
            <a:lvl5pPr marL="8472073" marR="0" lvl="4"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101" name="Shape 101"/>
          <p:cNvSpPr txBox="1">
            <a:spLocks noGrp="1"/>
          </p:cNvSpPr>
          <p:nvPr>
            <p:ph type="body" idx="9"/>
          </p:nvPr>
        </p:nvSpPr>
        <p:spPr>
          <a:xfrm>
            <a:off x="20571964" y="5835727"/>
            <a:ext cx="6279386" cy="697033"/>
          </a:xfrm>
          <a:prstGeom prst="rect">
            <a:avLst/>
          </a:prstGeom>
          <a:noFill/>
          <a:ln>
            <a:noFill/>
          </a:ln>
        </p:spPr>
        <p:txBody>
          <a:bodyPr wrap="square" lIns="91425" tIns="91425" rIns="91425" bIns="91425" anchor="ctr" anchorCtr="0"/>
          <a:lstStyle>
            <a:lvl1pPr marL="0" marR="0" lvl="0" indent="0" algn="ctr" rtl="0">
              <a:spcBef>
                <a:spcPts val="700"/>
              </a:spcBef>
              <a:buClr>
                <a:srgbClr val="2C3F71"/>
              </a:buClr>
              <a:buSzPts val="3500"/>
              <a:buFont typeface="Arial"/>
              <a:buNone/>
              <a:defRPr sz="3500" b="1" i="0" u="sng" strike="noStrike" cap="none">
                <a:solidFill>
                  <a:srgbClr val="2C3F71"/>
                </a:solidFill>
                <a:latin typeface="Calibri"/>
                <a:ea typeface="Calibri"/>
                <a:cs typeface="Calibri"/>
                <a:sym typeface="Calibri"/>
              </a:defRPr>
            </a:lvl1pPr>
            <a:lvl2pPr marL="3059360" marR="0" lvl="1" indent="-440077" algn="l" rtl="0">
              <a:spcBef>
                <a:spcPts val="2320"/>
              </a:spcBef>
              <a:buClr>
                <a:schemeClr val="dk1"/>
              </a:buClr>
              <a:buSzPts val="11600"/>
              <a:buFont typeface="Arial"/>
              <a:buChar char="–"/>
              <a:defRPr sz="11600" b="0" i="0" u="none" strike="noStrike" cap="none">
                <a:solidFill>
                  <a:schemeClr val="dk1"/>
                </a:solidFill>
                <a:latin typeface="Calibri"/>
                <a:ea typeface="Calibri"/>
                <a:cs typeface="Calibri"/>
                <a:sym typeface="Calibri"/>
              </a:defRPr>
            </a:lvl2pPr>
            <a:lvl3pPr marL="4706708" marR="0" lvl="2" indent="-312692" algn="l" rtl="0">
              <a:spcBef>
                <a:spcPts val="1980"/>
              </a:spcBef>
              <a:buClr>
                <a:schemeClr val="dk1"/>
              </a:buClr>
              <a:buSzPts val="9900"/>
              <a:buFont typeface="Arial"/>
              <a:buChar char="•"/>
              <a:defRPr sz="9900" b="0" i="0" u="none" strike="noStrike" cap="none">
                <a:solidFill>
                  <a:schemeClr val="dk1"/>
                </a:solidFill>
                <a:latin typeface="Calibri"/>
                <a:ea typeface="Calibri"/>
                <a:cs typeface="Calibri"/>
                <a:sym typeface="Calibri"/>
              </a:defRPr>
            </a:lvl3pPr>
            <a:lvl4pPr marL="6589391" marR="0" lvl="3"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4pPr>
            <a:lvl5pPr marL="8472073" marR="0" lvl="4"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13"/>
          </p:nvPr>
        </p:nvSpPr>
        <p:spPr>
          <a:xfrm>
            <a:off x="20571964" y="6612772"/>
            <a:ext cx="6279386" cy="765388"/>
          </a:xfrm>
          <a:prstGeom prst="rect">
            <a:avLst/>
          </a:prstGeom>
          <a:noFill/>
          <a:ln>
            <a:noFill/>
          </a:ln>
        </p:spPr>
        <p:txBody>
          <a:bodyPr wrap="square" lIns="91425" tIns="91425" rIns="91425" bIns="91425" anchor="t" anchorCtr="0"/>
          <a:lstStyle>
            <a:lvl1pPr marL="0" marR="0" lvl="0" indent="0" algn="l" rtl="0">
              <a:spcBef>
                <a:spcPts val="480"/>
              </a:spcBef>
              <a:buClr>
                <a:srgbClr val="2C3F71"/>
              </a:buClr>
              <a:buSzPts val="2400"/>
              <a:buFont typeface="Arial"/>
              <a:buNone/>
              <a:defRPr sz="2400" b="0" i="0" u="none" strike="noStrike" cap="none">
                <a:solidFill>
                  <a:srgbClr val="2C3F71"/>
                </a:solidFill>
                <a:latin typeface="Times New Roman"/>
                <a:ea typeface="Times New Roman"/>
                <a:cs typeface="Times New Roman"/>
                <a:sym typeface="Times New Roman"/>
              </a:defRPr>
            </a:lvl1pPr>
            <a:lvl2pPr marL="1274733" marR="0" lvl="1" indent="-350582"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2pPr>
            <a:lvl3pPr marL="1765015" marR="0" lvl="2" indent="-350581"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3pPr>
            <a:lvl4pPr marL="2304325" marR="0" lvl="3" indent="-399610"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4pPr>
            <a:lvl5pPr marL="2696551" marR="0" lvl="4" indent="-252525"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body" idx="14"/>
          </p:nvPr>
        </p:nvSpPr>
        <p:spPr>
          <a:xfrm>
            <a:off x="20571964" y="15843505"/>
            <a:ext cx="6279386" cy="697033"/>
          </a:xfrm>
          <a:prstGeom prst="rect">
            <a:avLst/>
          </a:prstGeom>
          <a:noFill/>
          <a:ln>
            <a:noFill/>
          </a:ln>
        </p:spPr>
        <p:txBody>
          <a:bodyPr wrap="square" lIns="91425" tIns="91425" rIns="91425" bIns="91425" anchor="ctr" anchorCtr="0"/>
          <a:lstStyle>
            <a:lvl1pPr marL="0" marR="0" lvl="0" indent="0" algn="ctr" rtl="0">
              <a:spcBef>
                <a:spcPts val="700"/>
              </a:spcBef>
              <a:buClr>
                <a:srgbClr val="2C3F71"/>
              </a:buClr>
              <a:buSzPts val="3500"/>
              <a:buFont typeface="Arial"/>
              <a:buNone/>
              <a:defRPr sz="3500" b="1" i="0" u="sng" strike="noStrike" cap="none">
                <a:solidFill>
                  <a:srgbClr val="2C3F71"/>
                </a:solidFill>
                <a:latin typeface="Calibri"/>
                <a:ea typeface="Calibri"/>
                <a:cs typeface="Calibri"/>
                <a:sym typeface="Calibri"/>
              </a:defRPr>
            </a:lvl1pPr>
            <a:lvl2pPr marL="3059360" marR="0" lvl="1" indent="-440077" algn="l" rtl="0">
              <a:spcBef>
                <a:spcPts val="2320"/>
              </a:spcBef>
              <a:buClr>
                <a:schemeClr val="dk1"/>
              </a:buClr>
              <a:buSzPts val="11600"/>
              <a:buFont typeface="Arial"/>
              <a:buChar char="–"/>
              <a:defRPr sz="11600" b="0" i="0" u="none" strike="noStrike" cap="none">
                <a:solidFill>
                  <a:schemeClr val="dk1"/>
                </a:solidFill>
                <a:latin typeface="Calibri"/>
                <a:ea typeface="Calibri"/>
                <a:cs typeface="Calibri"/>
                <a:sym typeface="Calibri"/>
              </a:defRPr>
            </a:lvl2pPr>
            <a:lvl3pPr marL="4706708" marR="0" lvl="2" indent="-312692" algn="l" rtl="0">
              <a:spcBef>
                <a:spcPts val="1980"/>
              </a:spcBef>
              <a:buClr>
                <a:schemeClr val="dk1"/>
              </a:buClr>
              <a:buSzPts val="9900"/>
              <a:buFont typeface="Arial"/>
              <a:buChar char="•"/>
              <a:defRPr sz="9900" b="0" i="0" u="none" strike="noStrike" cap="none">
                <a:solidFill>
                  <a:schemeClr val="dk1"/>
                </a:solidFill>
                <a:latin typeface="Calibri"/>
                <a:ea typeface="Calibri"/>
                <a:cs typeface="Calibri"/>
                <a:sym typeface="Calibri"/>
              </a:defRPr>
            </a:lvl3pPr>
            <a:lvl4pPr marL="6589391" marR="0" lvl="3"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4pPr>
            <a:lvl5pPr marL="8472073" marR="0" lvl="4"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body" idx="15"/>
          </p:nvPr>
        </p:nvSpPr>
        <p:spPr>
          <a:xfrm>
            <a:off x="20594753" y="16536463"/>
            <a:ext cx="6233811" cy="765388"/>
          </a:xfrm>
          <a:prstGeom prst="rect">
            <a:avLst/>
          </a:prstGeom>
          <a:noFill/>
          <a:ln>
            <a:noFill/>
          </a:ln>
        </p:spPr>
        <p:txBody>
          <a:bodyPr wrap="square" lIns="91425" tIns="91425" rIns="91425" bIns="91425" anchor="t" anchorCtr="0"/>
          <a:lstStyle>
            <a:lvl1pPr marL="0" marR="0" lvl="0" indent="0" algn="l" rtl="0">
              <a:spcBef>
                <a:spcPts val="480"/>
              </a:spcBef>
              <a:buClr>
                <a:srgbClr val="2C3F71"/>
              </a:buClr>
              <a:buSzPts val="2400"/>
              <a:buFont typeface="Arial"/>
              <a:buNone/>
              <a:defRPr sz="2400" b="0" i="0" u="none" strike="noStrike" cap="none">
                <a:solidFill>
                  <a:srgbClr val="2C3F71"/>
                </a:solidFill>
                <a:latin typeface="Times New Roman"/>
                <a:ea typeface="Times New Roman"/>
                <a:cs typeface="Times New Roman"/>
                <a:sym typeface="Times New Roman"/>
              </a:defRPr>
            </a:lvl1pPr>
            <a:lvl2pPr marL="1274733" marR="0" lvl="1" indent="-350582"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2pPr>
            <a:lvl3pPr marL="1765015" marR="0" lvl="2" indent="-350581"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3pPr>
            <a:lvl4pPr marL="2304325" marR="0" lvl="3" indent="-399610"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4pPr>
            <a:lvl5pPr marL="2696551" marR="0" lvl="4" indent="-252525"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body" idx="16"/>
          </p:nvPr>
        </p:nvSpPr>
        <p:spPr>
          <a:xfrm>
            <a:off x="20571964" y="29024450"/>
            <a:ext cx="6279386" cy="697033"/>
          </a:xfrm>
          <a:prstGeom prst="rect">
            <a:avLst/>
          </a:prstGeom>
          <a:noFill/>
          <a:ln>
            <a:noFill/>
          </a:ln>
        </p:spPr>
        <p:txBody>
          <a:bodyPr wrap="square" lIns="91425" tIns="91425" rIns="91425" bIns="91425" anchor="ctr" anchorCtr="0"/>
          <a:lstStyle>
            <a:lvl1pPr marL="0" marR="0" lvl="0" indent="0" algn="ctr" rtl="0">
              <a:spcBef>
                <a:spcPts val="700"/>
              </a:spcBef>
              <a:buClr>
                <a:srgbClr val="2C3F71"/>
              </a:buClr>
              <a:buSzPts val="3500"/>
              <a:buFont typeface="Arial"/>
              <a:buNone/>
              <a:defRPr sz="3500" b="1" i="0" u="sng" strike="noStrike" cap="none">
                <a:solidFill>
                  <a:srgbClr val="2C3F71"/>
                </a:solidFill>
                <a:latin typeface="Calibri"/>
                <a:ea typeface="Calibri"/>
                <a:cs typeface="Calibri"/>
                <a:sym typeface="Calibri"/>
              </a:defRPr>
            </a:lvl1pPr>
            <a:lvl2pPr marL="3059360" marR="0" lvl="1" indent="-440077" algn="l" rtl="0">
              <a:spcBef>
                <a:spcPts val="2320"/>
              </a:spcBef>
              <a:buClr>
                <a:schemeClr val="dk1"/>
              </a:buClr>
              <a:buSzPts val="11600"/>
              <a:buFont typeface="Arial"/>
              <a:buChar char="–"/>
              <a:defRPr sz="11600" b="0" i="0" u="none" strike="noStrike" cap="none">
                <a:solidFill>
                  <a:schemeClr val="dk1"/>
                </a:solidFill>
                <a:latin typeface="Calibri"/>
                <a:ea typeface="Calibri"/>
                <a:cs typeface="Calibri"/>
                <a:sym typeface="Calibri"/>
              </a:defRPr>
            </a:lvl2pPr>
            <a:lvl3pPr marL="4706708" marR="0" lvl="2" indent="-312692" algn="l" rtl="0">
              <a:spcBef>
                <a:spcPts val="1980"/>
              </a:spcBef>
              <a:buClr>
                <a:schemeClr val="dk1"/>
              </a:buClr>
              <a:buSzPts val="9900"/>
              <a:buFont typeface="Arial"/>
              <a:buChar char="•"/>
              <a:defRPr sz="9900" b="0" i="0" u="none" strike="noStrike" cap="none">
                <a:solidFill>
                  <a:schemeClr val="dk1"/>
                </a:solidFill>
                <a:latin typeface="Calibri"/>
                <a:ea typeface="Calibri"/>
                <a:cs typeface="Calibri"/>
                <a:sym typeface="Calibri"/>
              </a:defRPr>
            </a:lvl3pPr>
            <a:lvl4pPr marL="6589391" marR="0" lvl="3"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4pPr>
            <a:lvl5pPr marL="8472073" marR="0" lvl="4"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body" idx="17"/>
          </p:nvPr>
        </p:nvSpPr>
        <p:spPr>
          <a:xfrm>
            <a:off x="20570392" y="29800475"/>
            <a:ext cx="6282532" cy="765388"/>
          </a:xfrm>
          <a:prstGeom prst="rect">
            <a:avLst/>
          </a:prstGeom>
          <a:noFill/>
          <a:ln>
            <a:noFill/>
          </a:ln>
        </p:spPr>
        <p:txBody>
          <a:bodyPr wrap="square" lIns="91425" tIns="91425" rIns="91425" bIns="91425" anchor="t" anchorCtr="0"/>
          <a:lstStyle>
            <a:lvl1pPr marL="0" marR="0" lvl="0" indent="0" algn="l" rtl="0">
              <a:spcBef>
                <a:spcPts val="480"/>
              </a:spcBef>
              <a:buClr>
                <a:srgbClr val="2C3F71"/>
              </a:buClr>
              <a:buSzPts val="2400"/>
              <a:buFont typeface="Arial"/>
              <a:buNone/>
              <a:defRPr sz="2400" b="0" i="0" u="none" strike="noStrike" cap="none">
                <a:solidFill>
                  <a:srgbClr val="2C3F71"/>
                </a:solidFill>
                <a:latin typeface="Times New Roman"/>
                <a:ea typeface="Times New Roman"/>
                <a:cs typeface="Times New Roman"/>
                <a:sym typeface="Times New Roman"/>
              </a:defRPr>
            </a:lvl1pPr>
            <a:lvl2pPr marL="1274733" marR="0" lvl="1" indent="-350582"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2pPr>
            <a:lvl3pPr marL="1765015" marR="0" lvl="2" indent="-350581"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3pPr>
            <a:lvl4pPr marL="2304325" marR="0" lvl="3" indent="-399610"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4pPr>
            <a:lvl5pPr marL="2696551" marR="0" lvl="4" indent="-252525" algn="l" rtl="0">
              <a:spcBef>
                <a:spcPts val="440"/>
              </a:spcBef>
              <a:buClr>
                <a:schemeClr val="dk1"/>
              </a:buClr>
              <a:buSzPts val="2200"/>
              <a:buFont typeface="Arial"/>
              <a:buChar char="»"/>
              <a:defRPr sz="2200" b="0" i="0" u="none" strike="noStrike" cap="none">
                <a:solidFill>
                  <a:schemeClr val="dk1"/>
                </a:solidFill>
                <a:latin typeface="Trebuchet MS"/>
                <a:ea typeface="Trebuchet MS"/>
                <a:cs typeface="Trebuchet MS"/>
                <a:sym typeface="Trebuchet MS"/>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107" name="Shape 107"/>
          <p:cNvSpPr txBox="1">
            <a:spLocks noGrp="1"/>
          </p:cNvSpPr>
          <p:nvPr>
            <p:ph type="body" idx="18"/>
          </p:nvPr>
        </p:nvSpPr>
        <p:spPr>
          <a:xfrm>
            <a:off x="3505967" y="3554370"/>
            <a:ext cx="20420066" cy="1300652"/>
          </a:xfrm>
          <a:prstGeom prst="rect">
            <a:avLst/>
          </a:prstGeom>
          <a:noFill/>
          <a:ln>
            <a:noFill/>
          </a:ln>
        </p:spPr>
        <p:txBody>
          <a:bodyPr wrap="square" lIns="91425" tIns="91425" rIns="91425" bIns="91425" anchor="t" anchorCtr="0"/>
          <a:lstStyle>
            <a:lvl1pPr marL="0" marR="0" lvl="0" indent="0" algn="ctr" rtl="0">
              <a:spcBef>
                <a:spcPts val="1260"/>
              </a:spcBef>
              <a:buClr>
                <a:schemeClr val="lt1"/>
              </a:buClr>
              <a:buSzPts val="6300"/>
              <a:buFont typeface="Arial"/>
              <a:buNone/>
              <a:defRPr sz="6300" b="0" i="0" u="none" strike="noStrike" cap="none">
                <a:solidFill>
                  <a:schemeClr val="lt1"/>
                </a:solidFill>
                <a:latin typeface="Calibri"/>
                <a:ea typeface="Calibri"/>
                <a:cs typeface="Calibri"/>
                <a:sym typeface="Calibri"/>
              </a:defRPr>
            </a:lvl1pPr>
            <a:lvl2pPr marL="3059360" marR="0" lvl="1" indent="-1176677"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2pPr>
            <a:lvl3pPr marL="4706708" marR="0" lvl="2" indent="-941342"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3pPr>
            <a:lvl4pPr marL="6589391" marR="0" lvl="3" indent="-941341"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4pPr>
            <a:lvl5pPr marL="8472073" marR="0" lvl="4" indent="-941341"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108" name="Shape 108"/>
          <p:cNvSpPr txBox="1">
            <a:spLocks noGrp="1"/>
          </p:cNvSpPr>
          <p:nvPr>
            <p:ph type="body" idx="19"/>
          </p:nvPr>
        </p:nvSpPr>
        <p:spPr>
          <a:xfrm>
            <a:off x="3505967" y="2253718"/>
            <a:ext cx="20420066" cy="1300652"/>
          </a:xfrm>
          <a:prstGeom prst="rect">
            <a:avLst/>
          </a:prstGeom>
          <a:noFill/>
          <a:ln>
            <a:noFill/>
          </a:ln>
        </p:spPr>
        <p:txBody>
          <a:bodyPr wrap="square" lIns="91425" tIns="91425" rIns="91425" bIns="91425" anchor="t" anchorCtr="1"/>
          <a:lstStyle>
            <a:lvl1pPr marL="0" marR="0" lvl="0" indent="0" algn="ctr" rtl="0">
              <a:spcBef>
                <a:spcPts val="1840"/>
              </a:spcBef>
              <a:buClr>
                <a:schemeClr val="lt1"/>
              </a:buClr>
              <a:buSzPts val="9200"/>
              <a:buFont typeface="Arial"/>
              <a:buNone/>
              <a:defRPr sz="9200" b="0" i="0" u="none" strike="noStrike" cap="none">
                <a:solidFill>
                  <a:schemeClr val="lt1"/>
                </a:solidFill>
                <a:latin typeface="Calibri"/>
                <a:ea typeface="Calibri"/>
                <a:cs typeface="Calibri"/>
                <a:sym typeface="Calibri"/>
              </a:defRPr>
            </a:lvl1pPr>
            <a:lvl2pPr marL="3059360" marR="0" lvl="1" indent="-1176677"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2pPr>
            <a:lvl3pPr marL="4706708" marR="0" lvl="2" indent="-941342"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3pPr>
            <a:lvl4pPr marL="6589391" marR="0" lvl="3" indent="-941341"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4pPr>
            <a:lvl5pPr marL="8472073" marR="0" lvl="4" indent="-941341"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20"/>
          </p:nvPr>
        </p:nvSpPr>
        <p:spPr>
          <a:xfrm>
            <a:off x="3505967" y="589524"/>
            <a:ext cx="20420066" cy="1664193"/>
          </a:xfrm>
          <a:prstGeom prst="rect">
            <a:avLst/>
          </a:prstGeom>
          <a:noFill/>
          <a:ln>
            <a:noFill/>
          </a:ln>
        </p:spPr>
        <p:txBody>
          <a:bodyPr wrap="square" lIns="91425" tIns="91425" rIns="91425" bIns="91425" anchor="t" anchorCtr="1"/>
          <a:lstStyle>
            <a:lvl1pPr marL="0" marR="0" lvl="0" indent="0" algn="ctr" rtl="0">
              <a:spcBef>
                <a:spcPts val="2400"/>
              </a:spcBef>
              <a:buClr>
                <a:schemeClr val="lt1"/>
              </a:buClr>
              <a:buSzPts val="12000"/>
              <a:buFont typeface="Arial"/>
              <a:buNone/>
              <a:defRPr sz="12000" b="1" i="0" u="none" strike="noStrike" cap="none">
                <a:solidFill>
                  <a:schemeClr val="lt1"/>
                </a:solidFill>
                <a:latin typeface="Calibri"/>
                <a:ea typeface="Calibri"/>
                <a:cs typeface="Calibri"/>
                <a:sym typeface="Calibri"/>
              </a:defRPr>
            </a:lvl1pPr>
            <a:lvl2pPr marL="3059360" marR="0" lvl="1" indent="-1176677"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2pPr>
            <a:lvl3pPr marL="4706708" marR="0" lvl="2" indent="-941342"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3pPr>
            <a:lvl4pPr marL="6589391" marR="0" lvl="3" indent="-941341"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4pPr>
            <a:lvl5pPr marL="8472073" marR="0" lvl="4" indent="-941341" algn="l" rtl="0">
              <a:spcBef>
                <a:spcPts val="1500"/>
              </a:spcBef>
              <a:buClr>
                <a:schemeClr val="dk1"/>
              </a:buClr>
              <a:buSzPts val="7500"/>
              <a:buFont typeface="Arial"/>
              <a:buNone/>
              <a:defRPr sz="7500" b="0" i="0" u="none" strike="noStrike" cap="none">
                <a:solidFill>
                  <a:schemeClr val="dk1"/>
                </a:solidFill>
                <a:latin typeface="Calibri"/>
                <a:ea typeface="Calibri"/>
                <a:cs typeface="Calibri"/>
                <a:sym typeface="Calibri"/>
              </a:defRPr>
            </a:lvl5pPr>
            <a:lvl6pPr marL="10354757" marR="0" lvl="5"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6pPr>
            <a:lvl7pPr marL="12237439" marR="0" lvl="6"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7pPr>
            <a:lvl8pPr marL="14120123" marR="0" lvl="7" indent="-414292"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8pPr>
            <a:lvl9pPr marL="16002805" marR="0" lvl="8" indent="-414291" algn="l" rtl="0">
              <a:spcBef>
                <a:spcPts val="1660"/>
              </a:spcBef>
              <a:buClr>
                <a:schemeClr val="dk1"/>
              </a:buClr>
              <a:buSzPts val="8300"/>
              <a:buFont typeface="Arial"/>
              <a:buChar char="•"/>
              <a:defRPr sz="83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2C3F71"/>
            </a:gs>
            <a:gs pos="50000">
              <a:srgbClr val="AAB8DD"/>
            </a:gs>
            <a:gs pos="100000">
              <a:srgbClr val="E1E7F4"/>
            </a:gs>
          </a:gsLst>
          <a:lin ang="16200000" scaled="0"/>
        </a:gradFill>
        <a:effectLst/>
      </p:bgPr>
    </p:bg>
    <p:spTree>
      <p:nvGrpSpPr>
        <p:cNvPr id="1" name="Shape 9"/>
        <p:cNvGrpSpPr/>
        <p:nvPr/>
      </p:nvGrpSpPr>
      <p:grpSpPr>
        <a:xfrm>
          <a:off x="0" y="0"/>
          <a:ext cx="0" cy="0"/>
          <a:chOff x="0" y="0"/>
          <a:chExt cx="0" cy="0"/>
        </a:xfrm>
      </p:grpSpPr>
      <p:sp>
        <p:nvSpPr>
          <p:cNvPr id="10" name="Shape 10"/>
          <p:cNvSpPr/>
          <p:nvPr/>
        </p:nvSpPr>
        <p:spPr>
          <a:xfrm>
            <a:off x="0" y="0"/>
            <a:ext cx="27432000" cy="5334000"/>
          </a:xfrm>
          <a:prstGeom prst="rect">
            <a:avLst/>
          </a:prstGeom>
          <a:solidFill>
            <a:srgbClr val="425EA9"/>
          </a:solidFill>
          <a:ln w="9525" cap="flat" cmpd="sng">
            <a:solidFill>
              <a:schemeClr val="dk1"/>
            </a:solidFill>
            <a:prstDash val="solid"/>
            <a:miter lim="800000"/>
            <a:headEnd type="none" w="med" len="med"/>
            <a:tailEnd type="none" w="med" len="med"/>
          </a:ln>
        </p:spPr>
        <p:txBody>
          <a:bodyPr wrap="square" lIns="78425" tIns="39200" rIns="78425" bIns="39200" anchor="ctr" anchorCtr="0">
            <a:noAutofit/>
          </a:bodyPr>
          <a:lstStyle/>
          <a:p>
            <a:pPr marL="0" marR="0" lvl="0" indent="0" algn="l" rtl="0">
              <a:spcBef>
                <a:spcPts val="0"/>
              </a:spcBef>
              <a:buNone/>
            </a:pPr>
            <a:endParaRPr sz="7400" b="0" i="0" u="none" strike="noStrike" cap="none">
              <a:solidFill>
                <a:schemeClr val="dk1"/>
              </a:solidFill>
              <a:latin typeface="Calibri"/>
              <a:ea typeface="Calibri"/>
              <a:cs typeface="Calibri"/>
              <a:sym typeface="Calibri"/>
            </a:endParaRPr>
          </a:p>
        </p:txBody>
      </p:sp>
      <p:sp>
        <p:nvSpPr>
          <p:cNvPr id="11" name="Shape 11"/>
          <p:cNvSpPr/>
          <p:nvPr/>
        </p:nvSpPr>
        <p:spPr>
          <a:xfrm>
            <a:off x="0" y="5339294"/>
            <a:ext cx="27432000" cy="169333"/>
          </a:xfrm>
          <a:prstGeom prst="rect">
            <a:avLst/>
          </a:prstGeom>
          <a:solidFill>
            <a:srgbClr val="2C3F71"/>
          </a:solidFill>
          <a:ln>
            <a:noFill/>
          </a:ln>
        </p:spPr>
        <p:txBody>
          <a:bodyPr wrap="square" lIns="78425" tIns="39200" rIns="78425" bIns="39200" anchor="ctr" anchorCtr="0">
            <a:noAutofit/>
          </a:bodyPr>
          <a:lstStyle/>
          <a:p>
            <a:pPr marL="0" marR="0" lvl="0" indent="0" algn="l" rtl="0">
              <a:spcBef>
                <a:spcPts val="0"/>
              </a:spcBef>
              <a:buNone/>
            </a:pPr>
            <a:endParaRPr sz="7400" b="0" i="0" u="none" strike="noStrike" cap="none">
              <a:solidFill>
                <a:schemeClr val="dk1"/>
              </a:solidFill>
              <a:latin typeface="Calibri"/>
              <a:ea typeface="Calibri"/>
              <a:cs typeface="Calibri"/>
              <a:sym typeface="Calibri"/>
            </a:endParaRPr>
          </a:p>
        </p:txBody>
      </p:sp>
      <p:sp>
        <p:nvSpPr>
          <p:cNvPr id="12" name="Shape 12"/>
          <p:cNvSpPr/>
          <p:nvPr/>
        </p:nvSpPr>
        <p:spPr>
          <a:xfrm>
            <a:off x="572141" y="5841866"/>
            <a:ext cx="12949039" cy="29718000"/>
          </a:xfrm>
          <a:prstGeom prst="roundRect">
            <a:avLst>
              <a:gd name="adj" fmla="val 5902"/>
            </a:avLst>
          </a:prstGeom>
          <a:gradFill>
            <a:gsLst>
              <a:gs pos="0">
                <a:srgbClr val="B0F58E"/>
              </a:gs>
              <a:gs pos="100000">
                <a:srgbClr val="F3F5FA"/>
              </a:gs>
            </a:gsLst>
            <a:lin ang="16200000" scaled="0"/>
          </a:gradFill>
          <a:ln w="9525" cap="flat" cmpd="sng">
            <a:solidFill>
              <a:schemeClr val="dk2"/>
            </a:solidFill>
            <a:prstDash val="solid"/>
            <a:miter lim="800000"/>
            <a:headEnd type="none" w="med" len="med"/>
            <a:tailEnd type="none" w="med" len="med"/>
          </a:ln>
        </p:spPr>
        <p:txBody>
          <a:bodyPr wrap="square" lIns="78425" tIns="39200" rIns="78425" bIns="39200" anchor="ctr" anchorCtr="0">
            <a:noAutofit/>
          </a:bodyPr>
          <a:lstStyle/>
          <a:p>
            <a:pPr marL="0" marR="0" lvl="0" indent="0" algn="l" rtl="0">
              <a:spcBef>
                <a:spcPts val="0"/>
              </a:spcBef>
              <a:buNone/>
            </a:pPr>
            <a:endParaRPr sz="7400" b="0" i="0" u="none" strike="noStrike" cap="none">
              <a:solidFill>
                <a:schemeClr val="dk1"/>
              </a:solidFill>
              <a:latin typeface="Calibri"/>
              <a:ea typeface="Calibri"/>
              <a:cs typeface="Calibri"/>
              <a:sym typeface="Calibri"/>
            </a:endParaRPr>
          </a:p>
        </p:txBody>
      </p:sp>
      <p:sp>
        <p:nvSpPr>
          <p:cNvPr id="13" name="Shape 13"/>
          <p:cNvSpPr/>
          <p:nvPr/>
        </p:nvSpPr>
        <p:spPr>
          <a:xfrm>
            <a:off x="13811248" y="5841866"/>
            <a:ext cx="12949039" cy="29718000"/>
          </a:xfrm>
          <a:prstGeom prst="roundRect">
            <a:avLst>
              <a:gd name="adj" fmla="val 5902"/>
            </a:avLst>
          </a:prstGeom>
          <a:gradFill>
            <a:gsLst>
              <a:gs pos="0">
                <a:srgbClr val="B0F58E"/>
              </a:gs>
              <a:gs pos="100000">
                <a:srgbClr val="F3F5FA"/>
              </a:gs>
            </a:gsLst>
            <a:lin ang="16200000" scaled="0"/>
          </a:gradFill>
          <a:ln w="9525" cap="flat" cmpd="sng">
            <a:solidFill>
              <a:schemeClr val="dk2"/>
            </a:solidFill>
            <a:prstDash val="solid"/>
            <a:miter lim="800000"/>
            <a:headEnd type="none" w="med" len="med"/>
            <a:tailEnd type="none" w="med" len="med"/>
          </a:ln>
        </p:spPr>
        <p:txBody>
          <a:bodyPr wrap="square" lIns="78425" tIns="39200" rIns="78425" bIns="39200" anchor="ctr" anchorCtr="0">
            <a:noAutofit/>
          </a:bodyPr>
          <a:lstStyle/>
          <a:p>
            <a:pPr marL="0" marR="0" lvl="0" indent="0" algn="l" rtl="0">
              <a:spcBef>
                <a:spcPts val="0"/>
              </a:spcBef>
              <a:buNone/>
            </a:pPr>
            <a:endParaRPr sz="7400" b="0" i="0" u="none" strike="noStrike" cap="none">
              <a:solidFill>
                <a:schemeClr val="dk1"/>
              </a:solidFill>
              <a:latin typeface="Calibri"/>
              <a:ea typeface="Calibri"/>
              <a:cs typeface="Calibri"/>
              <a:sym typeface="Calibri"/>
            </a:endParaRPr>
          </a:p>
        </p:txBody>
      </p:sp>
      <p:grpSp>
        <p:nvGrpSpPr>
          <p:cNvPr id="14" name="Shape 14"/>
          <p:cNvGrpSpPr/>
          <p:nvPr/>
        </p:nvGrpSpPr>
        <p:grpSpPr>
          <a:xfrm>
            <a:off x="-12658121" y="-48127"/>
            <a:ext cx="12259294" cy="36624125"/>
            <a:chOff x="-11225189" y="-1"/>
            <a:chExt cx="11018865" cy="32918401"/>
          </a:xfrm>
        </p:grpSpPr>
        <p:sp>
          <p:nvSpPr>
            <p:cNvPr id="15" name="Shape 15"/>
            <p:cNvSpPr/>
            <p:nvPr/>
          </p:nvSpPr>
          <p:spPr>
            <a:xfrm>
              <a:off x="-11216136" y="-1"/>
              <a:ext cx="11009812" cy="32918401"/>
            </a:xfrm>
            <a:prstGeom prst="rect">
              <a:avLst/>
            </a:prstGeom>
            <a:solidFill>
              <a:srgbClr val="0C0C0C"/>
            </a:solidFill>
            <a:ln>
              <a:noFill/>
            </a:ln>
          </p:spPr>
          <p:txBody>
            <a:bodyPr wrap="square" lIns="457200" tIns="457200" rIns="457200" bIns="0" anchor="t" anchorCtr="0">
              <a:noAutofit/>
            </a:bodyPr>
            <a:lstStyle/>
            <a:p>
              <a:pPr marL="0" marR="0" lvl="0" indent="-203200" algn="ctr" rtl="0">
                <a:lnSpc>
                  <a:spcPct val="100000"/>
                </a:lnSpc>
                <a:spcBef>
                  <a:spcPts val="0"/>
                </a:spcBef>
                <a:spcAft>
                  <a:spcPts val="0"/>
                </a:spcAft>
                <a:buClr>
                  <a:srgbClr val="FF0000"/>
                </a:buClr>
                <a:buSzPts val="3200"/>
                <a:buFont typeface="Trebuchet MS"/>
                <a:buNone/>
              </a:pPr>
              <a:r>
                <a:rPr lang="en-US" sz="3200" b="1" i="0" u="none" strike="noStrike" cap="none">
                  <a:solidFill>
                    <a:srgbClr val="FF0000"/>
                  </a:solidFill>
                  <a:latin typeface="Trebuchet MS"/>
                  <a:ea typeface="Trebuchet MS"/>
                  <a:cs typeface="Trebuchet MS"/>
                  <a:sym typeface="Trebuchet MS"/>
                </a:rPr>
                <a:t>(—THIS SIDEBAR DOES NOT PRINT—)</a:t>
              </a:r>
            </a:p>
            <a:p>
              <a:pPr marL="0" marR="0" lvl="0" indent="0" algn="ctr" rtl="0">
                <a:spcBef>
                  <a:spcPts val="0"/>
                </a:spcBef>
                <a:buNone/>
              </a:pPr>
              <a:r>
                <a:rPr lang="en-US" sz="4000" b="1" i="0" u="none" strike="noStrike" cap="none">
                  <a:solidFill>
                    <a:schemeClr val="lt1"/>
                  </a:solidFill>
                  <a:latin typeface="Trebuchet MS"/>
                  <a:ea typeface="Trebuchet MS"/>
                  <a:cs typeface="Trebuchet MS"/>
                  <a:sym typeface="Trebuchet MS"/>
                </a:rPr>
                <a:t>DESIGN GUIDE</a:t>
              </a:r>
            </a:p>
            <a:p>
              <a:pPr marL="0" marR="0" lvl="0" indent="0" algn="ctr" rtl="0">
                <a:spcBef>
                  <a:spcPts val="0"/>
                </a:spcBef>
                <a:buNone/>
              </a:pPr>
              <a:endParaRPr sz="2800" b="1" i="0" u="none" strike="noStrike" cap="none">
                <a:solidFill>
                  <a:schemeClr val="lt1"/>
                </a:solidFill>
                <a:latin typeface="Trebuchet MS"/>
                <a:ea typeface="Trebuchet MS"/>
                <a:cs typeface="Trebuchet MS"/>
                <a:sym typeface="Trebuchet MS"/>
              </a:endParaRPr>
            </a:p>
            <a:p>
              <a:pPr marL="0" marR="0" lvl="0" indent="0" algn="l" rtl="0">
                <a:spcBef>
                  <a:spcPts val="0"/>
                </a:spcBef>
                <a:buNone/>
              </a:pPr>
              <a:r>
                <a:rPr lang="en-US" sz="2800" b="0" i="0" u="none" strike="noStrike" cap="none">
                  <a:solidFill>
                    <a:schemeClr val="lt1"/>
                  </a:solidFill>
                  <a:latin typeface="Trebuchet MS"/>
                  <a:ea typeface="Trebuchet MS"/>
                  <a:cs typeface="Trebuchet MS"/>
                  <a:sym typeface="Trebuchet MS"/>
                </a:rPr>
                <a:t>This PowerPoint 2007 template produces a 30”x40” presentation poster. You can use it to create your research poster and save valuable time placing titles, subtitles, text, and graphics. </a:t>
              </a:r>
            </a:p>
            <a:p>
              <a:pPr marL="0" marR="0" lvl="0" indent="0" algn="l" rtl="0">
                <a:spcBef>
                  <a:spcPts val="0"/>
                </a:spcBef>
                <a:buNone/>
              </a:pPr>
              <a:endParaRPr sz="2800" b="0" i="0" u="none" strike="noStrike" cap="none">
                <a:solidFill>
                  <a:schemeClr val="lt1"/>
                </a:solidFill>
                <a:latin typeface="Trebuchet MS"/>
                <a:ea typeface="Trebuchet MS"/>
                <a:cs typeface="Trebuchet MS"/>
                <a:sym typeface="Trebuchet MS"/>
              </a:endParaRPr>
            </a:p>
            <a:p>
              <a:pPr marL="0" marR="0" lvl="0" indent="0" algn="l" rtl="0">
                <a:spcBef>
                  <a:spcPts val="0"/>
                </a:spcBef>
                <a:buNone/>
              </a:pPr>
              <a:r>
                <a:rPr lang="en-US" sz="2800" b="0" i="0" u="none" strike="noStrike" cap="non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lang="en-US" sz="2800" b="1" i="0" u="none" strike="noStrike" cap="none">
                  <a:solidFill>
                    <a:srgbClr val="FFC000"/>
                  </a:solidFill>
                  <a:latin typeface="Trebuchet MS"/>
                  <a:ea typeface="Trebuchet MS"/>
                  <a:cs typeface="Trebuchet MS"/>
                  <a:sym typeface="Trebuchet MS"/>
                </a:rPr>
                <a:t>PosterPresentations.com</a:t>
              </a:r>
              <a:r>
                <a:rPr lang="en-US" sz="2800" b="1" i="0" u="none" strike="noStrike" cap="none">
                  <a:solidFill>
                    <a:schemeClr val="lt1"/>
                  </a:solidFill>
                  <a:latin typeface="Trebuchet MS"/>
                  <a:ea typeface="Trebuchet MS"/>
                  <a:cs typeface="Trebuchet MS"/>
                  <a:sym typeface="Trebuchet MS"/>
                </a:rPr>
                <a:t> </a:t>
              </a:r>
              <a:r>
                <a:rPr lang="en-US" sz="2800" b="0" i="0" u="none" strike="noStrike" cap="none">
                  <a:solidFill>
                    <a:schemeClr val="lt1"/>
                  </a:solidFill>
                  <a:latin typeface="Trebuchet MS"/>
                  <a:ea typeface="Trebuchet MS"/>
                  <a:cs typeface="Trebuchet MS"/>
                  <a:sym typeface="Trebuchet MS"/>
                </a:rPr>
                <a:t>and click on HELP DESK.</a:t>
              </a:r>
            </a:p>
            <a:p>
              <a:pPr marL="0" marR="0" lvl="0" indent="0" algn="l" rtl="0">
                <a:spcBef>
                  <a:spcPts val="0"/>
                </a:spcBef>
                <a:buNone/>
              </a:pPr>
              <a:endParaRPr sz="2800" b="0" i="0" u="none" strike="noStrike" cap="none">
                <a:solidFill>
                  <a:schemeClr val="lt1"/>
                </a:solidFill>
                <a:latin typeface="Trebuchet MS"/>
                <a:ea typeface="Trebuchet MS"/>
                <a:cs typeface="Trebuchet MS"/>
                <a:sym typeface="Trebuchet MS"/>
              </a:endParaRPr>
            </a:p>
            <a:p>
              <a:pPr marL="0" marR="0" lvl="0" indent="0" algn="l" rtl="0">
                <a:spcBef>
                  <a:spcPts val="0"/>
                </a:spcBef>
                <a:buNone/>
              </a:pPr>
              <a:r>
                <a:rPr lang="en-US" sz="2800" b="0" i="0" u="none" strike="noStrike" cap="none">
                  <a:solidFill>
                    <a:schemeClr val="lt1"/>
                  </a:solidFill>
                  <a:latin typeface="Trebuchet MS"/>
                  <a:ea typeface="Trebuchet MS"/>
                  <a:cs typeface="Trebuchet MS"/>
                  <a:sym typeface="Trebuchet MS"/>
                </a:rPr>
                <a:t>When you are ready to print your poster, go online to PosterPresentations.com</a:t>
              </a:r>
              <a:br>
                <a:rPr lang="en-US" sz="2800" b="0" i="0" u="none" strike="noStrike" cap="none">
                  <a:solidFill>
                    <a:schemeClr val="lt1"/>
                  </a:solidFill>
                  <a:latin typeface="Trebuchet MS"/>
                  <a:ea typeface="Trebuchet MS"/>
                  <a:cs typeface="Trebuchet MS"/>
                  <a:sym typeface="Trebuchet MS"/>
                </a:rPr>
              </a:br>
              <a:endParaRPr lang="en-US" sz="2800" b="0" i="0" u="none" strike="noStrike" cap="none">
                <a:solidFill>
                  <a:schemeClr val="lt1"/>
                </a:solidFill>
                <a:latin typeface="Trebuchet MS"/>
                <a:ea typeface="Trebuchet MS"/>
                <a:cs typeface="Trebuchet MS"/>
                <a:sym typeface="Trebuchet MS"/>
              </a:endParaRPr>
            </a:p>
            <a:p>
              <a:pPr marL="0" marR="0" lvl="0" indent="0" algn="l" rtl="0">
                <a:spcBef>
                  <a:spcPts val="0"/>
                </a:spcBef>
                <a:buNone/>
              </a:pPr>
              <a:r>
                <a:rPr lang="en-US" sz="2800" b="0" i="0" u="none" strike="noStrike" cap="none">
                  <a:solidFill>
                    <a:schemeClr val="lt1"/>
                  </a:solidFill>
                  <a:latin typeface="Trebuchet MS"/>
                  <a:ea typeface="Trebuchet MS"/>
                  <a:cs typeface="Trebuchet MS"/>
                  <a:sym typeface="Trebuchet MS"/>
                </a:rPr>
                <a:t>Need assistance? Call us at </a:t>
              </a:r>
              <a:r>
                <a:rPr lang="en-US" sz="2800" b="0" i="0" u="none" strike="noStrike" cap="none">
                  <a:solidFill>
                    <a:srgbClr val="FFC000"/>
                  </a:solidFill>
                  <a:latin typeface="Trebuchet MS"/>
                  <a:ea typeface="Trebuchet MS"/>
                  <a:cs typeface="Trebuchet MS"/>
                  <a:sym typeface="Trebuchet MS"/>
                </a:rPr>
                <a:t>1.510.649.3001</a:t>
              </a:r>
            </a:p>
            <a:p>
              <a:pPr marL="0" marR="0" lvl="0" indent="0" algn="l" rtl="0">
                <a:spcBef>
                  <a:spcPts val="0"/>
                </a:spcBef>
                <a:buNone/>
              </a:pPr>
              <a:endParaRPr sz="3600" b="1" i="0" u="none" strike="noStrike" cap="none">
                <a:solidFill>
                  <a:srgbClr val="FFFF00"/>
                </a:solidFill>
                <a:latin typeface="Trebuchet MS"/>
                <a:ea typeface="Trebuchet MS"/>
                <a:cs typeface="Trebuchet MS"/>
                <a:sym typeface="Trebuchet MS"/>
              </a:endParaRPr>
            </a:p>
            <a:p>
              <a:pPr marL="0" marR="0" lvl="0" indent="0" algn="ctr" rtl="0">
                <a:spcBef>
                  <a:spcPts val="0"/>
                </a:spcBef>
                <a:buNone/>
              </a:pPr>
              <a:endParaRPr sz="2400" b="1" i="0" u="none" strike="noStrike" cap="none">
                <a:solidFill>
                  <a:schemeClr val="lt1"/>
                </a:solidFill>
                <a:latin typeface="Trebuchet MS"/>
                <a:ea typeface="Trebuchet MS"/>
                <a:cs typeface="Trebuchet MS"/>
                <a:sym typeface="Trebuchet MS"/>
              </a:endParaRPr>
            </a:p>
            <a:p>
              <a:pPr marL="0" marR="0" lvl="0" indent="0" algn="ctr" rtl="0">
                <a:spcBef>
                  <a:spcPts val="0"/>
                </a:spcBef>
                <a:buNone/>
              </a:pPr>
              <a:r>
                <a:rPr lang="en-US" sz="4000" b="1" i="0" u="none" strike="noStrike" cap="none">
                  <a:solidFill>
                    <a:schemeClr val="lt1"/>
                  </a:solidFill>
                  <a:latin typeface="Trebuchet MS"/>
                  <a:ea typeface="Trebuchet MS"/>
                  <a:cs typeface="Trebuchet MS"/>
                  <a:sym typeface="Trebuchet MS"/>
                </a:rPr>
                <a:t>QUICK START</a:t>
              </a:r>
            </a:p>
            <a:p>
              <a:pPr marL="0" marR="0" lvl="0" indent="0" algn="ctr" rtl="0">
                <a:spcBef>
                  <a:spcPts val="0"/>
                </a:spcBef>
                <a:buNone/>
              </a:pPr>
              <a:endParaRPr sz="3200" b="1" i="0" u="none" strike="noStrike" cap="none">
                <a:solidFill>
                  <a:schemeClr val="lt1"/>
                </a:solidFill>
                <a:latin typeface="Trebuchet MS"/>
                <a:ea typeface="Trebuchet MS"/>
                <a:cs typeface="Trebuchet MS"/>
                <a:sym typeface="Trebuchet MS"/>
              </a:endParaRPr>
            </a:p>
            <a:p>
              <a:pPr marL="0" marR="0" lvl="0" indent="0" algn="ctr" rtl="0">
                <a:spcBef>
                  <a:spcPts val="0"/>
                </a:spcBef>
                <a:buNone/>
              </a:pPr>
              <a:r>
                <a:rPr lang="en-US" sz="3200" b="1" i="0" u="none" strike="noStrike" cap="none">
                  <a:solidFill>
                    <a:srgbClr val="FFC000"/>
                  </a:solidFill>
                  <a:latin typeface="Trebuchet MS"/>
                  <a:ea typeface="Trebuchet MS"/>
                  <a:cs typeface="Trebuchet MS"/>
                  <a:sym typeface="Trebuchet MS"/>
                </a:rPr>
                <a:t>Zoom in and out</a:t>
              </a:r>
            </a:p>
            <a:p>
              <a:pPr marL="2527300" marR="0" lvl="0" indent="-650875" algn="l" rtl="0">
                <a:spcBef>
                  <a:spcPts val="0"/>
                </a:spcBef>
                <a:buNone/>
              </a:pPr>
              <a:r>
                <a:rPr lang="en-US" sz="2400" b="0" i="0" u="none" strike="noStrike" cap="none">
                  <a:solidFill>
                    <a:schemeClr val="lt1"/>
                  </a:solidFill>
                  <a:latin typeface="Trebuchet MS"/>
                  <a:ea typeface="Trebuchet MS"/>
                  <a:cs typeface="Trebuchet MS"/>
                  <a:sym typeface="Trebuchet MS"/>
                </a:rPr>
                <a:t>	</a:t>
              </a:r>
              <a:r>
                <a:rPr lang="en-US" sz="2400" b="0" i="0" u="none" strike="noStrike" cap="none">
                  <a:solidFill>
                    <a:srgbClr val="BFBFBF"/>
                  </a:solidFill>
                  <a:latin typeface="Trebuchet MS"/>
                  <a:ea typeface="Trebuchet MS"/>
                  <a:cs typeface="Trebuchet MS"/>
                  <a:sym typeface="Trebuchet MS"/>
                </a:rPr>
                <a:t>As you work on your poster zoom in and out to the level that is more comfortable to you. Go to VIEW &gt; ZOOM.</a:t>
              </a:r>
            </a:p>
            <a:p>
              <a:pPr marL="0" marR="0" lvl="0" indent="0" algn="l" rtl="0">
                <a:spcBef>
                  <a:spcPts val="0"/>
                </a:spcBef>
                <a:buNone/>
              </a:pPr>
              <a:endParaRPr sz="2800" b="0" i="0" u="none" strike="noStrike" cap="none">
                <a:solidFill>
                  <a:schemeClr val="lt1"/>
                </a:solidFill>
                <a:latin typeface="Trebuchet MS"/>
                <a:ea typeface="Trebuchet MS"/>
                <a:cs typeface="Trebuchet MS"/>
                <a:sym typeface="Trebuchet MS"/>
              </a:endParaRPr>
            </a:p>
            <a:p>
              <a:pPr marL="0" marR="0" lvl="0" indent="0" algn="ctr" rtl="0">
                <a:spcBef>
                  <a:spcPts val="0"/>
                </a:spcBef>
                <a:buNone/>
              </a:pPr>
              <a:r>
                <a:rPr lang="en-US" sz="3200" b="1" i="0" u="none" strike="noStrike" cap="none">
                  <a:solidFill>
                    <a:srgbClr val="FFC000"/>
                  </a:solidFill>
                  <a:latin typeface="Trebuchet MS"/>
                  <a:ea typeface="Trebuchet MS"/>
                  <a:cs typeface="Trebuchet MS"/>
                  <a:sym typeface="Trebuchet MS"/>
                </a:rPr>
                <a:t>Title, Authors, and Affiliations</a:t>
              </a:r>
            </a:p>
            <a:p>
              <a:pPr marL="0" marR="0" lvl="0" indent="0" algn="l" rtl="0">
                <a:spcBef>
                  <a:spcPts val="0"/>
                </a:spcBef>
                <a:buNone/>
              </a:pPr>
              <a:r>
                <a:rPr lang="en-US" sz="2400" b="0" i="0" u="none" strike="noStrike" cap="non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r>
                <a:rPr lang="en-US" sz="2400" b="1" i="0" u="none" strike="noStrike" cap="none">
                  <a:solidFill>
                    <a:srgbClr val="FFC000"/>
                  </a:solidFill>
                  <a:latin typeface="Trebuchet MS"/>
                  <a:ea typeface="Trebuchet MS"/>
                  <a:cs typeface="Trebuchet MS"/>
                  <a:sym typeface="Trebuchet MS"/>
                </a:rPr>
                <a:t>TIP: </a:t>
              </a:r>
              <a:r>
                <a:rPr lang="en-US" sz="2400" b="0" i="0" u="none" strike="noStrike" cap="none">
                  <a:solidFill>
                    <a:srgbClr val="BFBFBF"/>
                  </a:solidFill>
                  <a:latin typeface="Trebuchet MS"/>
                  <a:ea typeface="Trebuchet MS"/>
                  <a:cs typeface="Trebuchet MS"/>
                  <a:sym typeface="Trebuchet MS"/>
                </a:rPr>
                <a:t>The font size of your title should be bigger than your name(s) and institution name(s).</a:t>
              </a:r>
            </a:p>
            <a:p>
              <a:pPr marL="0" marR="0" lvl="0" indent="0" algn="l" rtl="0">
                <a:spcBef>
                  <a:spcPts val="0"/>
                </a:spcBef>
                <a:buNone/>
              </a:pPr>
              <a:br>
                <a:rPr lang="en-US" sz="2800" b="1" i="0" u="none" strike="noStrike" cap="none">
                  <a:solidFill>
                    <a:schemeClr val="lt1"/>
                  </a:solidFill>
                  <a:latin typeface="Trebuchet MS"/>
                  <a:ea typeface="Trebuchet MS"/>
                  <a:cs typeface="Trebuchet MS"/>
                  <a:sym typeface="Trebuchet MS"/>
                </a:rPr>
              </a:br>
              <a:endParaRPr lang="en-US" sz="2800" b="1" i="0" u="none" strike="noStrike" cap="none">
                <a:solidFill>
                  <a:schemeClr val="lt1"/>
                </a:solidFill>
                <a:latin typeface="Trebuchet MS"/>
                <a:ea typeface="Trebuchet MS"/>
                <a:cs typeface="Trebuchet MS"/>
                <a:sym typeface="Trebuchet MS"/>
              </a:endParaRPr>
            </a:p>
            <a:p>
              <a:pPr marL="0" marR="0" lvl="0" indent="0" algn="ctr" rtl="0">
                <a:spcBef>
                  <a:spcPts val="0"/>
                </a:spcBef>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r>
                <a:rPr lang="en-US" sz="3200" b="1" i="0" u="none" strike="noStrike" cap="none">
                  <a:solidFill>
                    <a:srgbClr val="FFC000"/>
                  </a:solidFill>
                  <a:latin typeface="Trebuchet MS"/>
                  <a:ea typeface="Trebuchet MS"/>
                  <a:cs typeface="Trebuchet MS"/>
                  <a:sym typeface="Trebuchet MS"/>
                </a:rPr>
                <a:t>Adding Logos / Seals</a:t>
              </a:r>
            </a:p>
            <a:p>
              <a:pPr marL="0" marR="0" lvl="0" indent="0" algn="l" rtl="0">
                <a:spcBef>
                  <a:spcPts val="0"/>
                </a:spcBef>
                <a:buNone/>
              </a:pPr>
              <a:r>
                <a:rPr lang="en-US" sz="2400" b="0" i="0" u="none" strike="noStrike" cap="non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r>
                <a:rPr lang="en-US" sz="2400" b="1" i="0" u="none" strike="noStrike" cap="none">
                  <a:solidFill>
                    <a:srgbClr val="FFC000"/>
                  </a:solidFill>
                  <a:latin typeface="Trebuchet MS"/>
                  <a:ea typeface="Trebuchet MS"/>
                  <a:cs typeface="Trebuchet MS"/>
                  <a:sym typeface="Trebuchet MS"/>
                </a:rPr>
                <a:t>TIP: </a:t>
              </a:r>
              <a:r>
                <a:rPr lang="en-US" sz="2400" b="0" i="0" u="none" strike="noStrike" cap="none">
                  <a:solidFill>
                    <a:srgbClr val="BFBFBF"/>
                  </a:solidFill>
                  <a:latin typeface="Trebuchet MS"/>
                  <a:ea typeface="Trebuchet MS"/>
                  <a:cs typeface="Trebuchet MS"/>
                  <a:sym typeface="Trebuchet MS"/>
                </a:rPr>
                <a:t>See if your school’s logo is available on our free poster templates page.</a:t>
              </a:r>
            </a:p>
            <a:p>
              <a:pPr marL="0" marR="0" lvl="0" indent="0" algn="l" rtl="0">
                <a:spcBef>
                  <a:spcPts val="0"/>
                </a:spcBef>
                <a:buNone/>
              </a:pPr>
              <a:endParaRPr sz="2400" b="0" i="0" u="none" strike="noStrike" cap="none">
                <a:solidFill>
                  <a:schemeClr val="lt1"/>
                </a:solidFill>
                <a:latin typeface="Trebuchet MS"/>
                <a:ea typeface="Trebuchet MS"/>
                <a:cs typeface="Trebuchet MS"/>
                <a:sym typeface="Trebuchet MS"/>
              </a:endParaRPr>
            </a:p>
            <a:p>
              <a:pPr marL="0" marR="0" lvl="0" indent="0" algn="ctr" rtl="0">
                <a:spcBef>
                  <a:spcPts val="0"/>
                </a:spcBef>
                <a:buNone/>
              </a:pPr>
              <a:r>
                <a:rPr lang="en-US" sz="3200" b="1" i="0" u="none" strike="noStrike" cap="none">
                  <a:solidFill>
                    <a:srgbClr val="FFC000"/>
                  </a:solidFill>
                  <a:latin typeface="Trebuchet MS"/>
                  <a:ea typeface="Trebuchet MS"/>
                  <a:cs typeface="Trebuchet MS"/>
                  <a:sym typeface="Trebuchet MS"/>
                </a:rPr>
                <a:t>Photographs / Graphics</a:t>
              </a:r>
            </a:p>
            <a:p>
              <a:pPr marL="0" marR="0" lvl="0" indent="0" algn="l" rtl="0">
                <a:spcBef>
                  <a:spcPts val="0"/>
                </a:spcBef>
                <a:buNone/>
              </a:pPr>
              <a:r>
                <a:rPr lang="en-US" sz="2400" b="0" i="0" u="none" strike="noStrike" cap="non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marL="0" marR="0" lvl="0" indent="0" algn="l" rtl="0">
                <a:spcBef>
                  <a:spcPts val="0"/>
                </a:spcBef>
                <a:buNone/>
              </a:pPr>
              <a:endParaRPr sz="2400" b="0" i="0" u="none" strike="noStrike" cap="none">
                <a:solidFill>
                  <a:schemeClr val="lt1"/>
                </a:solidFill>
                <a:latin typeface="Trebuchet MS"/>
                <a:ea typeface="Trebuchet MS"/>
                <a:cs typeface="Trebuchet MS"/>
                <a:sym typeface="Trebuchet MS"/>
              </a:endParaRPr>
            </a:p>
            <a:p>
              <a:pPr marL="0" marR="0" lvl="0" indent="0" algn="ctr" rtl="0">
                <a:spcBef>
                  <a:spcPts val="0"/>
                </a:spcBef>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r>
                <a:rPr lang="en-US" sz="3200" b="1" i="0" u="none" strike="noStrike" cap="none">
                  <a:solidFill>
                    <a:srgbClr val="FFC000"/>
                  </a:solidFill>
                  <a:latin typeface="Trebuchet MS"/>
                  <a:ea typeface="Trebuchet MS"/>
                  <a:cs typeface="Trebuchet MS"/>
                  <a:sym typeface="Trebuchet MS"/>
                </a:rPr>
                <a:t>Image Quality Check</a:t>
              </a:r>
            </a:p>
            <a:p>
              <a:pPr marL="0" marR="0" lvl="0" indent="0" algn="l" rtl="0">
                <a:spcBef>
                  <a:spcPts val="0"/>
                </a:spcBef>
                <a:buNone/>
              </a:pPr>
              <a:r>
                <a:rPr lang="en-US" sz="2400" b="0" i="0" u="none" strike="noStrike" cap="none">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16" name="Shape 16"/>
            <p:cNvCxnSpPr/>
            <p:nvPr/>
          </p:nvCxnSpPr>
          <p:spPr>
            <a:xfrm>
              <a:off x="-11225189" y="7240467"/>
              <a:ext cx="10999746" cy="3341"/>
            </a:xfrm>
            <a:prstGeom prst="straightConnector1">
              <a:avLst/>
            </a:prstGeom>
            <a:noFill/>
            <a:ln w="9525" cap="flat" cmpd="sng">
              <a:solidFill>
                <a:srgbClr val="FFC000"/>
              </a:solidFill>
              <a:prstDash val="solid"/>
              <a:round/>
              <a:headEnd type="none" w="med" len="med"/>
              <a:tailEnd type="none" w="med" len="med"/>
            </a:ln>
          </p:spPr>
        </p:cxnSp>
        <p:pic>
          <p:nvPicPr>
            <p:cNvPr id="17" name="Shape 17"/>
            <p:cNvPicPr preferRelativeResize="0"/>
            <p:nvPr/>
          </p:nvPicPr>
          <p:blipFill rotWithShape="1">
            <a:blip r:embed="rId3">
              <a:alphaModFix/>
            </a:blip>
            <a:srcRect/>
            <a:stretch/>
          </p:blipFill>
          <p:spPr>
            <a:xfrm>
              <a:off x="-10479105" y="8732868"/>
              <a:ext cx="1597666" cy="1201935"/>
            </a:xfrm>
            <a:prstGeom prst="rect">
              <a:avLst/>
            </a:prstGeom>
            <a:noFill/>
            <a:ln>
              <a:noFill/>
            </a:ln>
          </p:spPr>
        </p:pic>
        <p:pic>
          <p:nvPicPr>
            <p:cNvPr id="18" name="Shape 18"/>
            <p:cNvPicPr preferRelativeResize="0"/>
            <p:nvPr/>
          </p:nvPicPr>
          <p:blipFill rotWithShape="1">
            <a:blip r:embed="rId4">
              <a:alphaModFix/>
            </a:blip>
            <a:srcRect/>
            <a:stretch/>
          </p:blipFill>
          <p:spPr>
            <a:xfrm>
              <a:off x="-10732765" y="13076183"/>
              <a:ext cx="9986808" cy="1053596"/>
            </a:xfrm>
            <a:prstGeom prst="rect">
              <a:avLst/>
            </a:prstGeom>
            <a:noFill/>
            <a:ln>
              <a:noFill/>
            </a:ln>
          </p:spPr>
        </p:pic>
        <p:grpSp>
          <p:nvGrpSpPr>
            <p:cNvPr id="19" name="Shape 19"/>
            <p:cNvGrpSpPr/>
            <p:nvPr/>
          </p:nvGrpSpPr>
          <p:grpSpPr>
            <a:xfrm>
              <a:off x="-9744992" y="19604585"/>
              <a:ext cx="7531182" cy="2120442"/>
              <a:chOff x="-4470427" y="9208123"/>
              <a:chExt cx="3470785" cy="974221"/>
            </a:xfrm>
          </p:grpSpPr>
          <p:grpSp>
            <p:nvGrpSpPr>
              <p:cNvPr id="20" name="Shape 20"/>
              <p:cNvGrpSpPr/>
              <p:nvPr/>
            </p:nvGrpSpPr>
            <p:grpSpPr>
              <a:xfrm>
                <a:off x="-2783495" y="9252356"/>
                <a:ext cx="624431" cy="898923"/>
                <a:chOff x="-3958697" y="8525819"/>
                <a:chExt cx="779338" cy="1288150"/>
              </a:xfrm>
            </p:grpSpPr>
            <p:pic>
              <p:nvPicPr>
                <p:cNvPr id="21" name="Shape 21"/>
                <p:cNvPicPr preferRelativeResize="0"/>
                <p:nvPr/>
              </p:nvPicPr>
              <p:blipFill rotWithShape="1">
                <a:blip r:embed="rId5">
                  <a:alphaModFix/>
                </a:blip>
                <a:srcRect/>
                <a:stretch/>
              </p:blipFill>
              <p:spPr>
                <a:xfrm>
                  <a:off x="-3948160" y="8525819"/>
                  <a:ext cx="768801" cy="1090857"/>
                </a:xfrm>
                <a:prstGeom prst="rect">
                  <a:avLst/>
                </a:prstGeom>
                <a:noFill/>
                <a:ln>
                  <a:noFill/>
                </a:ln>
              </p:spPr>
            </p:pic>
            <p:sp>
              <p:nvSpPr>
                <p:cNvPr id="22" name="Shape 22"/>
                <p:cNvSpPr txBox="1"/>
                <p:nvPr/>
              </p:nvSpPr>
              <p:spPr>
                <a:xfrm>
                  <a:off x="-3958697" y="9522560"/>
                  <a:ext cx="779337" cy="291409"/>
                </a:xfrm>
                <a:prstGeom prst="rect">
                  <a:avLst/>
                </a:prstGeom>
                <a:solidFill>
                  <a:schemeClr val="accent1"/>
                </a:solidFill>
                <a:ln>
                  <a:noFill/>
                </a:ln>
              </p:spPr>
              <p:txBody>
                <a:bodyPr wrap="square" lIns="91425" tIns="91425" rIns="91425" bIns="91425" anchor="t" anchorCtr="0">
                  <a:noAutofit/>
                </a:bodyPr>
                <a:lstStyle/>
                <a:p>
                  <a:pPr marL="0" marR="0" lvl="0" indent="0" algn="ctr" rtl="0">
                    <a:spcBef>
                      <a:spcPts val="0"/>
                    </a:spcBef>
                    <a:buNone/>
                  </a:pPr>
                  <a:r>
                    <a:rPr lang="en-US" sz="2000" b="1" i="0" u="none" strike="noStrike" cap="none">
                      <a:solidFill>
                        <a:schemeClr val="dk1"/>
                      </a:solidFill>
                      <a:latin typeface="Calibri"/>
                      <a:ea typeface="Calibri"/>
                      <a:cs typeface="Calibri"/>
                      <a:sym typeface="Calibri"/>
                    </a:rPr>
                    <a:t>ORIGINAL</a:t>
                  </a:r>
                </a:p>
              </p:txBody>
            </p:sp>
          </p:grpSp>
          <p:grpSp>
            <p:nvGrpSpPr>
              <p:cNvPr id="23" name="Shape 23"/>
              <p:cNvGrpSpPr/>
              <p:nvPr/>
            </p:nvGrpSpPr>
            <p:grpSpPr>
              <a:xfrm>
                <a:off x="-2033159" y="9252361"/>
                <a:ext cx="1033517" cy="898915"/>
                <a:chOff x="-2921738" y="8714808"/>
                <a:chExt cx="1420279" cy="1235304"/>
              </a:xfrm>
            </p:grpSpPr>
            <p:pic>
              <p:nvPicPr>
                <p:cNvPr id="24" name="Shape 24"/>
                <p:cNvPicPr preferRelativeResize="0"/>
                <p:nvPr/>
              </p:nvPicPr>
              <p:blipFill rotWithShape="1">
                <a:blip r:embed="rId5">
                  <a:alphaModFix/>
                </a:blip>
                <a:srcRect/>
                <a:stretch/>
              </p:blipFill>
              <p:spPr>
                <a:xfrm>
                  <a:off x="-2921738" y="8714808"/>
                  <a:ext cx="1420279" cy="1029694"/>
                </a:xfrm>
                <a:prstGeom prst="rect">
                  <a:avLst/>
                </a:prstGeom>
                <a:noFill/>
                <a:ln>
                  <a:noFill/>
                </a:ln>
              </p:spPr>
            </p:pic>
            <p:sp>
              <p:nvSpPr>
                <p:cNvPr id="25" name="Shape 25"/>
                <p:cNvSpPr txBox="1"/>
                <p:nvPr/>
              </p:nvSpPr>
              <p:spPr>
                <a:xfrm>
                  <a:off x="-2918991" y="9670656"/>
                  <a:ext cx="1417532" cy="279456"/>
                </a:xfrm>
                <a:prstGeom prst="rect">
                  <a:avLst/>
                </a:prstGeom>
                <a:solidFill>
                  <a:srgbClr val="FF0000"/>
                </a:solidFill>
                <a:ln>
                  <a:noFill/>
                </a:ln>
              </p:spPr>
              <p:txBody>
                <a:bodyPr wrap="square" lIns="457200" tIns="91425" rIns="457200" bIns="91425" anchor="t" anchorCtr="0">
                  <a:noAutofit/>
                </a:bodyPr>
                <a:lstStyle/>
                <a:p>
                  <a:pPr marL="0" marR="0" lvl="0" indent="0" algn="ctr" rtl="0">
                    <a:spcBef>
                      <a:spcPts val="0"/>
                    </a:spcBef>
                    <a:buNone/>
                  </a:pPr>
                  <a:r>
                    <a:rPr lang="en-US" sz="2000" b="1" i="0" u="none" strike="noStrike" cap="none">
                      <a:solidFill>
                        <a:schemeClr val="lt1"/>
                      </a:solidFill>
                      <a:latin typeface="Calibri"/>
                      <a:ea typeface="Calibri"/>
                      <a:cs typeface="Calibri"/>
                      <a:sym typeface="Calibri"/>
                    </a:rPr>
                    <a:t>DISTORTED</a:t>
                  </a:r>
                </a:p>
              </p:txBody>
            </p:sp>
          </p:grpSp>
          <p:pic>
            <p:nvPicPr>
              <p:cNvPr id="26" name="Shape 26"/>
              <p:cNvPicPr preferRelativeResize="0"/>
              <p:nvPr/>
            </p:nvPicPr>
            <p:blipFill rotWithShape="1">
              <a:blip r:embed="rId6">
                <a:alphaModFix/>
              </a:blip>
              <a:srcRect/>
              <a:stretch/>
            </p:blipFill>
            <p:spPr>
              <a:xfrm>
                <a:off x="-4470427" y="9208123"/>
                <a:ext cx="1098742" cy="847761"/>
              </a:xfrm>
              <a:prstGeom prst="rect">
                <a:avLst/>
              </a:prstGeom>
              <a:noFill/>
              <a:ln>
                <a:noFill/>
              </a:ln>
            </p:spPr>
          </p:pic>
          <p:sp>
            <p:nvSpPr>
              <p:cNvPr id="27" name="Shape 27"/>
              <p:cNvSpPr txBox="1"/>
              <p:nvPr/>
            </p:nvSpPr>
            <p:spPr>
              <a:xfrm>
                <a:off x="-4440600" y="9857111"/>
                <a:ext cx="1035685" cy="325233"/>
              </a:xfrm>
              <a:prstGeom prst="rect">
                <a:avLst/>
              </a:prstGeom>
              <a:noFill/>
              <a:ln>
                <a:noFill/>
              </a:ln>
            </p:spPr>
            <p:txBody>
              <a:bodyPr wrap="square" lIns="457200" tIns="457200" rIns="457200" bIns="0" anchor="t" anchorCtr="0">
                <a:noAutofit/>
              </a:bodyPr>
              <a:lstStyle/>
              <a:p>
                <a:pPr marL="0" marR="0" lvl="0" indent="0" algn="ctr" rtl="0">
                  <a:spcBef>
                    <a:spcPts val="0"/>
                  </a:spcBef>
                  <a:buNone/>
                </a:pPr>
                <a:r>
                  <a:rPr lang="en-US" sz="1600" b="0" i="0" u="none" strike="noStrike" cap="none">
                    <a:solidFill>
                      <a:schemeClr val="lt1"/>
                    </a:solidFill>
                    <a:latin typeface="Calibri"/>
                    <a:ea typeface="Calibri"/>
                    <a:cs typeface="Calibri"/>
                    <a:sym typeface="Calibri"/>
                  </a:rPr>
                  <a:t>Corner handles</a:t>
                </a:r>
              </a:p>
            </p:txBody>
          </p:sp>
        </p:grpSp>
        <p:grpSp>
          <p:nvGrpSpPr>
            <p:cNvPr id="28" name="Shape 28"/>
            <p:cNvGrpSpPr/>
            <p:nvPr/>
          </p:nvGrpSpPr>
          <p:grpSpPr>
            <a:xfrm>
              <a:off x="-10409330" y="23738190"/>
              <a:ext cx="9344084" cy="2453252"/>
              <a:chOff x="-4759852" y="10890293"/>
              <a:chExt cx="4306270" cy="1127128"/>
            </a:xfrm>
          </p:grpSpPr>
          <p:pic>
            <p:nvPicPr>
              <p:cNvPr id="29" name="Shape 29"/>
              <p:cNvPicPr preferRelativeResize="0"/>
              <p:nvPr/>
            </p:nvPicPr>
            <p:blipFill rotWithShape="1">
              <a:blip r:embed="rId7">
                <a:alphaModFix/>
              </a:blip>
              <a:srcRect/>
              <a:stretch/>
            </p:blipFill>
            <p:spPr>
              <a:xfrm>
                <a:off x="-4533347" y="10890299"/>
                <a:ext cx="1828800" cy="1117600"/>
              </a:xfrm>
              <a:prstGeom prst="rect">
                <a:avLst/>
              </a:prstGeom>
              <a:noFill/>
              <a:ln>
                <a:noFill/>
              </a:ln>
            </p:spPr>
          </p:pic>
          <p:pic>
            <p:nvPicPr>
              <p:cNvPr id="30" name="Shape 30"/>
              <p:cNvPicPr preferRelativeResize="0"/>
              <p:nvPr/>
            </p:nvPicPr>
            <p:blipFill rotWithShape="1">
              <a:blip r:embed="rId8">
                <a:alphaModFix/>
              </a:blip>
              <a:srcRect/>
              <a:stretch/>
            </p:blipFill>
            <p:spPr>
              <a:xfrm>
                <a:off x="-2456641" y="10893992"/>
                <a:ext cx="1828800" cy="1117600"/>
              </a:xfrm>
              <a:prstGeom prst="rect">
                <a:avLst/>
              </a:prstGeom>
              <a:noFill/>
              <a:ln>
                <a:noFill/>
              </a:ln>
            </p:spPr>
          </p:pic>
          <p:sp>
            <p:nvSpPr>
              <p:cNvPr id="31" name="Shape 31"/>
              <p:cNvSpPr txBox="1"/>
              <p:nvPr/>
            </p:nvSpPr>
            <p:spPr>
              <a:xfrm rot="-5400000">
                <a:off x="-5235785" y="11366226"/>
                <a:ext cx="1117601" cy="165735"/>
              </a:xfrm>
              <a:prstGeom prst="rect">
                <a:avLst/>
              </a:prstGeom>
              <a:noFill/>
              <a:ln>
                <a:noFill/>
              </a:ln>
            </p:spPr>
            <p:txBody>
              <a:bodyPr wrap="square" lIns="91425" tIns="91425" rIns="91425" bIns="0" anchor="t" anchorCtr="0">
                <a:noAutofit/>
              </a:bodyPr>
              <a:lstStyle/>
              <a:p>
                <a:pPr marL="0" marR="0" lvl="0" indent="0" algn="ctr" rtl="0">
                  <a:spcBef>
                    <a:spcPts val="0"/>
                  </a:spcBef>
                  <a:buNone/>
                </a:pPr>
                <a:r>
                  <a:rPr lang="en-US" sz="2000" b="0" i="0" u="none" strike="noStrike" cap="none">
                    <a:solidFill>
                      <a:srgbClr val="92D050"/>
                    </a:solidFill>
                    <a:latin typeface="Calibri"/>
                    <a:ea typeface="Calibri"/>
                    <a:cs typeface="Calibri"/>
                    <a:sym typeface="Calibri"/>
                  </a:rPr>
                  <a:t>Good </a:t>
                </a:r>
                <a:r>
                  <a:rPr lang="en-US" sz="2000" b="0" i="0" u="none" strike="noStrike" cap="none">
                    <a:solidFill>
                      <a:schemeClr val="lt1"/>
                    </a:solidFill>
                    <a:latin typeface="Calibri"/>
                    <a:ea typeface="Calibri"/>
                    <a:cs typeface="Calibri"/>
                    <a:sym typeface="Calibri"/>
                  </a:rPr>
                  <a:t>printing quality</a:t>
                </a:r>
              </a:p>
            </p:txBody>
          </p:sp>
          <p:sp>
            <p:nvSpPr>
              <p:cNvPr id="32" name="Shape 32"/>
              <p:cNvSpPr txBox="1"/>
              <p:nvPr/>
            </p:nvSpPr>
            <p:spPr>
              <a:xfrm rot="-5400000">
                <a:off x="-1095250" y="11375753"/>
                <a:ext cx="1117601" cy="165735"/>
              </a:xfrm>
              <a:prstGeom prst="rect">
                <a:avLst/>
              </a:prstGeom>
              <a:noFill/>
              <a:ln>
                <a:noFill/>
              </a:ln>
            </p:spPr>
            <p:txBody>
              <a:bodyPr wrap="square" lIns="91425" tIns="91425" rIns="91425" bIns="0" anchor="t" anchorCtr="0">
                <a:noAutofit/>
              </a:bodyPr>
              <a:lstStyle/>
              <a:p>
                <a:pPr marL="0" marR="0" lvl="0" indent="0" algn="ctr" rtl="0">
                  <a:spcBef>
                    <a:spcPts val="0"/>
                  </a:spcBef>
                  <a:buNone/>
                </a:pPr>
                <a:r>
                  <a:rPr lang="en-US" sz="2000" b="0" i="0" u="none" strike="noStrike" cap="none">
                    <a:solidFill>
                      <a:srgbClr val="FF0000"/>
                    </a:solidFill>
                    <a:latin typeface="Calibri"/>
                    <a:ea typeface="Calibri"/>
                    <a:cs typeface="Calibri"/>
                    <a:sym typeface="Calibri"/>
                  </a:rPr>
                  <a:t>Bad </a:t>
                </a:r>
                <a:r>
                  <a:rPr lang="en-US" sz="2000" b="0" i="0" u="none" strike="noStrike" cap="none">
                    <a:solidFill>
                      <a:schemeClr val="lt1"/>
                    </a:solidFill>
                    <a:latin typeface="Calibri"/>
                    <a:ea typeface="Calibri"/>
                    <a:cs typeface="Calibri"/>
                    <a:sym typeface="Calibri"/>
                  </a:rPr>
                  <a:t>printing quality</a:t>
                </a:r>
              </a:p>
            </p:txBody>
          </p:sp>
        </p:grpSp>
      </p:grpSp>
      <p:grpSp>
        <p:nvGrpSpPr>
          <p:cNvPr id="33" name="Shape 33"/>
          <p:cNvGrpSpPr/>
          <p:nvPr/>
        </p:nvGrpSpPr>
        <p:grpSpPr>
          <a:xfrm>
            <a:off x="27804388" y="0"/>
            <a:ext cx="12284832" cy="36618006"/>
            <a:chOff x="44157838" y="-55065"/>
            <a:chExt cx="11062139" cy="32973464"/>
          </a:xfrm>
        </p:grpSpPr>
        <p:sp>
          <p:nvSpPr>
            <p:cNvPr id="34" name="Shape 34"/>
            <p:cNvSpPr/>
            <p:nvPr/>
          </p:nvSpPr>
          <p:spPr>
            <a:xfrm>
              <a:off x="44157838" y="-55065"/>
              <a:ext cx="11062139" cy="32973464"/>
            </a:xfrm>
            <a:prstGeom prst="rect">
              <a:avLst/>
            </a:prstGeom>
            <a:solidFill>
              <a:srgbClr val="0C0C0C"/>
            </a:solidFill>
            <a:ln>
              <a:noFill/>
            </a:ln>
          </p:spPr>
          <p:txBody>
            <a:bodyPr wrap="square" lIns="457200" tIns="457200" rIns="457200" bIns="0" anchor="t" anchorCtr="0">
              <a:noAutofit/>
            </a:bodyPr>
            <a:lstStyle/>
            <a:p>
              <a:pPr marL="0" marR="0" lvl="0" indent="0" algn="ctr" rtl="0">
                <a:spcBef>
                  <a:spcPts val="0"/>
                </a:spcBef>
                <a:buNone/>
              </a:pPr>
              <a:r>
                <a:rPr lang="en-US" sz="4000" b="1" i="0" u="none" strike="noStrike" cap="none">
                  <a:solidFill>
                    <a:schemeClr val="lt1"/>
                  </a:solidFill>
                  <a:latin typeface="Trebuchet MS"/>
                  <a:ea typeface="Trebuchet MS"/>
                  <a:cs typeface="Trebuchet MS"/>
                  <a:sym typeface="Trebuchet MS"/>
                </a:rPr>
                <a:t>QUICK START (cont.)</a:t>
              </a:r>
            </a:p>
            <a:p>
              <a:pPr marL="0" marR="0" lvl="0" indent="0" algn="ctr" rtl="0">
                <a:spcBef>
                  <a:spcPts val="0"/>
                </a:spcBef>
                <a:buNone/>
              </a:pPr>
              <a:endParaRPr sz="36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How to change the template color theme</a:t>
              </a:r>
            </a:p>
            <a:p>
              <a:pPr marL="0" marR="0" lvl="2" indent="-15240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marL="0" marR="0" lvl="2" indent="-15240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r>
                <a:rPr lang="en-US" sz="2400" b="0" i="0" u="none" strike="noStrike" cap="non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buNone/>
              </a:pPr>
              <a:r>
                <a:rPr lang="en-US" sz="3200" b="1" i="0" u="none" strike="noStrike" cap="none">
                  <a:solidFill>
                    <a:srgbClr val="FFC000"/>
                  </a:solidFill>
                  <a:latin typeface="Trebuchet MS"/>
                  <a:ea typeface="Trebuchet MS"/>
                  <a:cs typeface="Trebuchet MS"/>
                  <a:sym typeface="Trebuchet MS"/>
                </a:rPr>
                <a:t>How to add Text</a:t>
              </a:r>
            </a:p>
            <a:p>
              <a:pPr marL="3429000" marR="0" lvl="2" indent="0" algn="l" rtl="0">
                <a:spcBef>
                  <a:spcPts val="0"/>
                </a:spcBef>
                <a:buNone/>
              </a:pPr>
              <a:r>
                <a:rPr lang="en-US" sz="2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marL="1518341" marR="0" lvl="2"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152400" algn="ctr"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 </a:t>
              </a:r>
              <a:r>
                <a:rPr lang="en-US" sz="3200" b="1" i="0" u="none" strike="noStrike" cap="none">
                  <a:solidFill>
                    <a:srgbClr val="FFC000"/>
                  </a:solidFill>
                  <a:latin typeface="Trebuchet MS"/>
                  <a:ea typeface="Trebuchet MS"/>
                  <a:cs typeface="Trebuchet MS"/>
                  <a:sym typeface="Trebuchet MS"/>
                </a:rPr>
                <a:t>Text size</a:t>
              </a:r>
            </a:p>
            <a:p>
              <a:pPr marL="0" marR="0" lvl="0" indent="-15240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Adjust the size of your text based on how much content you have to present.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The default template text offers a good starting point. Follow the conference requirements.</a:t>
              </a:r>
            </a:p>
            <a:p>
              <a:pPr marL="1518341" marR="0" lvl="2"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buNone/>
              </a:pPr>
              <a:r>
                <a:rPr lang="en-US" sz="3200" b="1" i="0" u="none" strike="noStrike" cap="none">
                  <a:solidFill>
                    <a:srgbClr val="FFC000"/>
                  </a:solidFill>
                  <a:latin typeface="Trebuchet MS"/>
                  <a:ea typeface="Trebuchet MS"/>
                  <a:cs typeface="Trebuchet MS"/>
                  <a:sym typeface="Trebuchet MS"/>
                </a:rPr>
                <a:t>How to add Tables</a:t>
              </a:r>
            </a:p>
            <a:p>
              <a:pPr marL="2000250" marR="0" lvl="1" indent="0" algn="l" rtl="0">
                <a:spcBef>
                  <a:spcPts val="0"/>
                </a:spcBef>
                <a:buNone/>
              </a:pPr>
              <a:r>
                <a:rPr lang="en-US" sz="2400" b="0" i="0" u="none" strike="noStrike" cap="none">
                  <a:solidFill>
                    <a:srgbClr val="BFBFBF"/>
                  </a:solidFill>
                  <a:latin typeface="Trebuchet MS"/>
                  <a:ea typeface="Trebuchet MS"/>
                  <a:cs typeface="Trebuchet MS"/>
                  <a:sym typeface="Trebuchet MS"/>
                </a:rPr>
                <a:t>To add a table from scratch go to the INSERT menu and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click on TABLE. A drop-down box will help you select rows and columns. </a:t>
              </a:r>
            </a:p>
            <a:p>
              <a:pPr marL="0" marR="0" lvl="0" indent="0" algn="l" rtl="0">
                <a:spcBef>
                  <a:spcPts val="0"/>
                </a:spcBef>
                <a:buNone/>
              </a:pPr>
              <a:r>
                <a:rPr lang="en-US" sz="2400" b="0" i="0" u="none" strike="noStrike" cap="non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20320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Graphs / Charts</a:t>
              </a:r>
            </a:p>
            <a:p>
              <a:pPr marL="0" marR="0" lvl="0" indent="-15240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marL="0" marR="0" lvl="0" indent="-15240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20320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change the column configuration</a:t>
              </a:r>
            </a:p>
            <a:p>
              <a:pPr marL="0" marR="0" lvl="0" indent="-15240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marL="0" marR="0" lvl="0" indent="-203200" algn="ctr" rtl="0">
                <a:lnSpc>
                  <a:spcPct val="100000"/>
                </a:lnSpc>
                <a:spcBef>
                  <a:spcPts val="0"/>
                </a:spcBef>
                <a:spcAft>
                  <a:spcPts val="0"/>
                </a:spcAft>
                <a:buClr>
                  <a:schemeClr val="lt1"/>
                </a:buClr>
                <a:buSzPts val="3200"/>
                <a:buFont typeface="Calibri"/>
                <a:buNone/>
              </a:pPr>
              <a:endParaRPr sz="3200" b="1" i="0" u="none" strike="noStrike" cap="none">
                <a:solidFill>
                  <a:srgbClr val="FFC000"/>
                </a:solidFill>
                <a:latin typeface="Trebuchet MS"/>
                <a:ea typeface="Trebuchet MS"/>
                <a:cs typeface="Trebuchet MS"/>
                <a:sym typeface="Trebuchet MS"/>
              </a:endParaRPr>
            </a:p>
            <a:p>
              <a:pPr marL="0" marR="0" lvl="0" indent="-20320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remove the info bars</a:t>
              </a:r>
            </a:p>
            <a:p>
              <a:pPr marL="0" marR="0" lvl="0" indent="-15240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15240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20320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Save your work</a:t>
              </a:r>
            </a:p>
            <a:p>
              <a:pPr marL="0" marR="0" lvl="0" indent="-15240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p>
            <a:p>
              <a:pPr marL="0" marR="0" lvl="0" indent="-15240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20320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Print your poster</a:t>
              </a:r>
            </a:p>
            <a:p>
              <a:pPr marL="0" marR="0" lvl="0" indent="-15240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177800" algn="l" rtl="0">
                <a:lnSpc>
                  <a:spcPct val="100000"/>
                </a:lnSpc>
                <a:spcBef>
                  <a:spcPts val="0"/>
                </a:spcBef>
                <a:spcAft>
                  <a:spcPts val="0"/>
                </a:spcAft>
                <a:buClr>
                  <a:schemeClr val="lt1"/>
                </a:buClr>
                <a:buSzPts val="2800"/>
                <a:buFont typeface="Calibri"/>
                <a:buNone/>
              </a:pPr>
              <a:endParaRPr sz="2800" b="0" i="0" u="none" strike="noStrike" cap="none">
                <a:solidFill>
                  <a:srgbClr val="BFBFBF"/>
                </a:solidFill>
                <a:latin typeface="Trebuchet MS"/>
                <a:ea typeface="Trebuchet MS"/>
                <a:cs typeface="Trebuchet MS"/>
                <a:sym typeface="Trebuchet MS"/>
              </a:endParaRPr>
            </a:p>
          </p:txBody>
        </p:sp>
        <p:pic>
          <p:nvPicPr>
            <p:cNvPr id="35" name="Shape 35"/>
            <p:cNvPicPr preferRelativeResize="0"/>
            <p:nvPr/>
          </p:nvPicPr>
          <p:blipFill rotWithShape="1">
            <a:blip r:embed="rId9">
              <a:alphaModFix/>
            </a:blip>
            <a:srcRect/>
            <a:stretch/>
          </p:blipFill>
          <p:spPr>
            <a:xfrm>
              <a:off x="46871238" y="3286607"/>
              <a:ext cx="5586150" cy="2063772"/>
            </a:xfrm>
            <a:prstGeom prst="rect">
              <a:avLst/>
            </a:prstGeom>
            <a:noFill/>
            <a:ln>
              <a:noFill/>
            </a:ln>
          </p:spPr>
        </p:pic>
        <p:pic>
          <p:nvPicPr>
            <p:cNvPr id="36" name="Shape 36"/>
            <p:cNvPicPr preferRelativeResize="0"/>
            <p:nvPr/>
          </p:nvPicPr>
          <p:blipFill rotWithShape="1">
            <a:blip r:embed="rId10">
              <a:alphaModFix/>
            </a:blip>
            <a:srcRect/>
            <a:stretch/>
          </p:blipFill>
          <p:spPr>
            <a:xfrm>
              <a:off x="44487206" y="7579895"/>
              <a:ext cx="2969584" cy="1370577"/>
            </a:xfrm>
            <a:prstGeom prst="rect">
              <a:avLst/>
            </a:prstGeom>
            <a:noFill/>
            <a:ln>
              <a:noFill/>
            </a:ln>
          </p:spPr>
        </p:pic>
        <p:pic>
          <p:nvPicPr>
            <p:cNvPr id="37" name="Shape 37"/>
            <p:cNvPicPr preferRelativeResize="0"/>
            <p:nvPr/>
          </p:nvPicPr>
          <p:blipFill rotWithShape="1">
            <a:blip r:embed="rId11">
              <a:alphaModFix/>
            </a:blip>
            <a:srcRect/>
            <a:stretch/>
          </p:blipFill>
          <p:spPr>
            <a:xfrm>
              <a:off x="44629619" y="11328671"/>
              <a:ext cx="1482266" cy="992162"/>
            </a:xfrm>
            <a:prstGeom prst="rect">
              <a:avLst/>
            </a:prstGeom>
            <a:noFill/>
            <a:ln>
              <a:noFill/>
            </a:ln>
          </p:spPr>
        </p:pic>
        <p:grpSp>
          <p:nvGrpSpPr>
            <p:cNvPr id="38" name="Shape 38"/>
            <p:cNvGrpSpPr/>
            <p:nvPr/>
          </p:nvGrpSpPr>
          <p:grpSpPr>
            <a:xfrm>
              <a:off x="44487209" y="29414562"/>
              <a:ext cx="10354213" cy="1265612"/>
              <a:chOff x="44200453" y="28362388"/>
              <a:chExt cx="9771398" cy="1090622"/>
            </a:xfrm>
          </p:grpSpPr>
          <p:sp>
            <p:nvSpPr>
              <p:cNvPr id="39" name="Shape 39"/>
              <p:cNvSpPr/>
              <p:nvPr/>
            </p:nvSpPr>
            <p:spPr>
              <a:xfrm>
                <a:off x="44200453" y="28362388"/>
                <a:ext cx="9771398" cy="1090622"/>
              </a:xfrm>
              <a:prstGeom prst="roundRect">
                <a:avLst>
                  <a:gd name="adj" fmla="val 16667"/>
                </a:avLst>
              </a:prstGeom>
              <a:solidFill>
                <a:schemeClr val="lt1"/>
              </a:solidFill>
              <a:ln>
                <a:noFill/>
              </a:ln>
            </p:spPr>
            <p:txBody>
              <a:bodyPr wrap="square" lIns="91425" tIns="45700" rIns="91425" bIns="45700" anchor="ctr" anchorCtr="0">
                <a:noAutofit/>
              </a:bodyPr>
              <a:lstStyle/>
              <a:p>
                <a:pPr marL="0" marR="0" lvl="0" indent="0" algn="ctr" rtl="0">
                  <a:spcBef>
                    <a:spcPts val="0"/>
                  </a:spcBef>
                  <a:buNone/>
                </a:pPr>
                <a:endParaRPr sz="7400" b="0" i="0" u="none" strike="noStrike" cap="none">
                  <a:solidFill>
                    <a:schemeClr val="lt1"/>
                  </a:solidFill>
                  <a:latin typeface="Calibri"/>
                  <a:ea typeface="Calibri"/>
                  <a:cs typeface="Calibri"/>
                  <a:sym typeface="Calibri"/>
                </a:endParaRPr>
              </a:p>
            </p:txBody>
          </p:sp>
          <p:pic>
            <p:nvPicPr>
              <p:cNvPr id="40" name="Shape 40" descr="http://t2.gstatic.com/images?q=tbn:ANd9GcR4APHC6TT9w54M2zn_pvCiBxUNcspYPoVxirLRphBoJabfSvu7zw">
                <a:hlinkClick r:id="rId12"/>
              </p:cNvPr>
              <p:cNvPicPr preferRelativeResize="0"/>
              <p:nvPr/>
            </p:nvPicPr>
            <p:blipFill rotWithShape="1">
              <a:blip r:embed="rId13">
                <a:alphaModFix/>
              </a:blip>
              <a:srcRect/>
              <a:stretch/>
            </p:blipFill>
            <p:spPr>
              <a:xfrm>
                <a:off x="44326394" y="28460719"/>
                <a:ext cx="914401" cy="914399"/>
              </a:xfrm>
              <a:prstGeom prst="rect">
                <a:avLst/>
              </a:prstGeom>
              <a:noFill/>
              <a:ln>
                <a:noFill/>
              </a:ln>
            </p:spPr>
          </p:pic>
          <p:sp>
            <p:nvSpPr>
              <p:cNvPr id="41" name="Shape 41"/>
              <p:cNvSpPr txBox="1"/>
              <p:nvPr/>
            </p:nvSpPr>
            <p:spPr>
              <a:xfrm>
                <a:off x="45300663" y="28552306"/>
                <a:ext cx="8671189" cy="71609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400" b="0" i="0" u="none" strike="noStrike" cap="none">
                    <a:solidFill>
                      <a:schemeClr val="dk2"/>
                    </a:solidFill>
                    <a:latin typeface="Trebuchet MS"/>
                    <a:ea typeface="Trebuchet MS"/>
                    <a:cs typeface="Trebuchet MS"/>
                    <a:sym typeface="Trebuchet MS"/>
                  </a:rPr>
                  <a:t>Student discounts are available on our Facebook page.</a:t>
                </a:r>
                <a:br>
                  <a:rPr lang="en-US" sz="2400" b="0" i="0" u="none" strike="noStrike" cap="none">
                    <a:solidFill>
                      <a:schemeClr val="dk2"/>
                    </a:solidFill>
                    <a:latin typeface="Trebuchet MS"/>
                    <a:ea typeface="Trebuchet MS"/>
                    <a:cs typeface="Trebuchet MS"/>
                    <a:sym typeface="Trebuchet MS"/>
                  </a:rPr>
                </a:br>
                <a:r>
                  <a:rPr lang="en-US" sz="2400" b="0" i="0" u="none" strike="noStrike" cap="none">
                    <a:solidFill>
                      <a:schemeClr val="dk2"/>
                    </a:solidFill>
                    <a:latin typeface="Trebuchet MS"/>
                    <a:ea typeface="Trebuchet MS"/>
                    <a:cs typeface="Trebuchet MS"/>
                    <a:sym typeface="Trebuchet MS"/>
                  </a:rPr>
                  <a:t>Go to </a:t>
                </a:r>
                <a:r>
                  <a:rPr lang="en-US" sz="2400" b="0" i="0" u="sng" strike="noStrike" cap="none">
                    <a:solidFill>
                      <a:schemeClr val="dk2"/>
                    </a:solidFill>
                    <a:latin typeface="Trebuchet MS"/>
                    <a:ea typeface="Trebuchet MS"/>
                    <a:cs typeface="Trebuchet MS"/>
                    <a:sym typeface="Trebuchet MS"/>
                  </a:rPr>
                  <a:t>PosterPresentations.com</a:t>
                </a:r>
                <a:r>
                  <a:rPr lang="en-US" sz="2400" b="0" i="0" u="none" strike="noStrike" cap="none">
                    <a:solidFill>
                      <a:schemeClr val="dk2"/>
                    </a:solidFill>
                    <a:latin typeface="Trebuchet MS"/>
                    <a:ea typeface="Trebuchet MS"/>
                    <a:cs typeface="Trebuchet MS"/>
                    <a:sym typeface="Trebuchet MS"/>
                  </a:rPr>
                  <a:t> and click on the FB icon. </a:t>
                </a:r>
              </a:p>
            </p:txBody>
          </p:sp>
        </p:grpSp>
        <p:sp>
          <p:nvSpPr>
            <p:cNvPr id="42" name="Shape 42"/>
            <p:cNvSpPr txBox="1"/>
            <p:nvPr/>
          </p:nvSpPr>
          <p:spPr>
            <a:xfrm>
              <a:off x="44487206" y="31169781"/>
              <a:ext cx="6870215" cy="1260334"/>
            </a:xfrm>
            <a:prstGeom prst="rect">
              <a:avLst/>
            </a:prstGeom>
            <a:noFill/>
            <a:ln>
              <a:noFill/>
            </a:ln>
          </p:spPr>
          <p:txBody>
            <a:bodyPr wrap="square" lIns="65300" tIns="32650" rIns="65300" bIns="32650" anchor="t" anchorCtr="0">
              <a:noAutofit/>
            </a:bodyPr>
            <a:lstStyle/>
            <a:p>
              <a:pPr marL="288925" marR="0" lvl="0" indent="-288925" algn="l" rtl="0">
                <a:lnSpc>
                  <a:spcPct val="92857"/>
                </a:lnSpc>
                <a:spcBef>
                  <a:spcPts val="0"/>
                </a:spcBef>
                <a:buNone/>
              </a:pPr>
              <a:r>
                <a:rPr lang="en-US" sz="2800" dirty="0">
                  <a:solidFill>
                    <a:schemeClr val="lt1"/>
                  </a:solidFill>
                  <a:latin typeface="Calibri"/>
                  <a:ea typeface="Calibri"/>
                  <a:cs typeface="Calibri"/>
                  <a:sym typeface="Calibri"/>
                </a:rPr>
                <a:t>©2015 PosterPresentations.com</a:t>
              </a:r>
              <a:br>
                <a:rPr lang="en-US" sz="28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2117 Fourth Street , Unit C        </a:t>
              </a:r>
            </a:p>
            <a:p>
              <a:pPr marL="288925" marR="0" lvl="0" indent="0" algn="l" rtl="0">
                <a:lnSpc>
                  <a:spcPct val="108333"/>
                </a:lnSpc>
                <a:spcBef>
                  <a:spcPts val="0"/>
                </a:spcBef>
                <a:buNone/>
              </a:pPr>
              <a:r>
                <a:rPr lang="en-US" sz="2400" dirty="0">
                  <a:solidFill>
                    <a:schemeClr val="lt1"/>
                  </a:solidFill>
                  <a:latin typeface="Calibri"/>
                  <a:ea typeface="Calibri"/>
                  <a:cs typeface="Calibri"/>
                  <a:sym typeface="Calibri"/>
                </a:rPr>
                <a:t>Berkeley CA </a:t>
              </a:r>
              <a:r>
                <a:rPr lang="en-US" sz="2000" dirty="0">
                  <a:solidFill>
                    <a:schemeClr val="lt1"/>
                  </a:solidFill>
                  <a:latin typeface="Calibri"/>
                  <a:ea typeface="Calibri"/>
                  <a:cs typeface="Calibri"/>
                  <a:sym typeface="Calibri"/>
                </a:rPr>
                <a:t>94710</a:t>
              </a:r>
              <a:br>
                <a:rPr lang="en-US" sz="2400" dirty="0">
                  <a:solidFill>
                    <a:schemeClr val="lt1"/>
                  </a:solidFill>
                  <a:latin typeface="Calibri"/>
                  <a:ea typeface="Calibri"/>
                  <a:cs typeface="Calibri"/>
                  <a:sym typeface="Calibri"/>
                </a:rPr>
              </a:br>
              <a:r>
                <a:rPr lang="en-US" sz="2400" b="1" dirty="0">
                  <a:solidFill>
                    <a:srgbClr val="FFFF00"/>
                  </a:solidFill>
                  <a:latin typeface="Calibri"/>
                  <a:ea typeface="Calibri"/>
                  <a:cs typeface="Calibri"/>
                  <a:sym typeface="Calibri"/>
                </a:rPr>
                <a:t>posterpresenter@gmail.com</a:t>
              </a:r>
            </a:p>
          </p:txBody>
        </p:sp>
      </p:grpSp>
      <p:sp>
        <p:nvSpPr>
          <p:cNvPr id="43" name="Shape 43"/>
          <p:cNvSpPr txBox="1"/>
          <p:nvPr/>
        </p:nvSpPr>
        <p:spPr>
          <a:xfrm>
            <a:off x="1129100" y="35883931"/>
            <a:ext cx="2366237" cy="298337"/>
          </a:xfrm>
          <a:prstGeom prst="rect">
            <a:avLst/>
          </a:prstGeom>
          <a:noFill/>
          <a:ln>
            <a:noFill/>
          </a:ln>
        </p:spPr>
        <p:txBody>
          <a:bodyPr wrap="square" lIns="78275" tIns="39125" rIns="78275" bIns="39125" anchor="t" anchorCtr="0">
            <a:noAutofit/>
          </a:bodyPr>
          <a:lstStyle/>
          <a:p>
            <a:pPr marL="0" marR="0" lvl="0" indent="0" algn="l" rtl="0">
              <a:lnSpc>
                <a:spcPct val="65000"/>
              </a:lnSpc>
              <a:spcBef>
                <a:spcPts val="0"/>
              </a:spcBef>
              <a:spcAft>
                <a:spcPts val="0"/>
              </a:spcAft>
              <a:buNone/>
            </a:pPr>
            <a:r>
              <a:rPr lang="en-US" sz="600" b="1">
                <a:solidFill>
                  <a:srgbClr val="BFBFBF"/>
                </a:solidFill>
                <a:latin typeface="Arial"/>
                <a:ea typeface="Arial"/>
                <a:cs typeface="Arial"/>
                <a:sym typeface="Arial"/>
              </a:rPr>
              <a:t>RESEARCH POSTER PRESENTATION DESIGN © 2015</a:t>
            </a:r>
          </a:p>
          <a:p>
            <a:pPr marL="0" marR="0" lvl="0" indent="0" algn="l" rtl="0">
              <a:lnSpc>
                <a:spcPct val="65000"/>
              </a:lnSpc>
              <a:spcBef>
                <a:spcPts val="450"/>
              </a:spcBef>
              <a:buNone/>
            </a:pPr>
            <a:r>
              <a:rPr lang="en-US" sz="900" b="1">
                <a:solidFill>
                  <a:srgbClr val="BFBFBF"/>
                </a:solidFill>
                <a:latin typeface="Arial"/>
                <a:ea typeface="Arial"/>
                <a:cs typeface="Arial"/>
                <a:sym typeface="Arial"/>
              </a:rPr>
              <a:t>www.PosterPresentations.com</a:t>
            </a: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2C3F71"/>
            </a:gs>
            <a:gs pos="50000">
              <a:srgbClr val="AAB8DD"/>
            </a:gs>
            <a:gs pos="100000">
              <a:srgbClr val="E1E7F4"/>
            </a:gs>
          </a:gsLst>
          <a:lin ang="16200000" scaled="0"/>
        </a:gradFill>
        <a:effectLst/>
      </p:bgPr>
    </p:bg>
    <p:spTree>
      <p:nvGrpSpPr>
        <p:cNvPr id="1" name="Shape 58"/>
        <p:cNvGrpSpPr/>
        <p:nvPr/>
      </p:nvGrpSpPr>
      <p:grpSpPr>
        <a:xfrm>
          <a:off x="0" y="0"/>
          <a:ext cx="0" cy="0"/>
          <a:chOff x="0" y="0"/>
          <a:chExt cx="0" cy="0"/>
        </a:xfrm>
      </p:grpSpPr>
      <p:sp>
        <p:nvSpPr>
          <p:cNvPr id="59" name="Shape 59"/>
          <p:cNvSpPr/>
          <p:nvPr/>
        </p:nvSpPr>
        <p:spPr>
          <a:xfrm>
            <a:off x="0" y="0"/>
            <a:ext cx="27432000" cy="5334000"/>
          </a:xfrm>
          <a:prstGeom prst="rect">
            <a:avLst/>
          </a:prstGeom>
          <a:solidFill>
            <a:srgbClr val="425EA9"/>
          </a:solidFill>
          <a:ln w="9525" cap="flat" cmpd="sng">
            <a:solidFill>
              <a:schemeClr val="dk1"/>
            </a:solidFill>
            <a:prstDash val="solid"/>
            <a:miter lim="800000"/>
            <a:headEnd type="none" w="med" len="med"/>
            <a:tailEnd type="none" w="med" len="med"/>
          </a:ln>
        </p:spPr>
        <p:txBody>
          <a:bodyPr wrap="square" lIns="78425" tIns="39200" rIns="78425" bIns="39200" anchor="ctr" anchorCtr="0">
            <a:noAutofit/>
          </a:bodyPr>
          <a:lstStyle/>
          <a:p>
            <a:pPr marL="0" marR="0" lvl="0" indent="0" algn="l" rtl="0">
              <a:spcBef>
                <a:spcPts val="0"/>
              </a:spcBef>
              <a:buNone/>
            </a:pPr>
            <a:endParaRPr sz="7400">
              <a:solidFill>
                <a:schemeClr val="dk1"/>
              </a:solidFill>
              <a:latin typeface="Calibri"/>
              <a:ea typeface="Calibri"/>
              <a:cs typeface="Calibri"/>
              <a:sym typeface="Calibri"/>
            </a:endParaRPr>
          </a:p>
        </p:txBody>
      </p:sp>
      <p:sp>
        <p:nvSpPr>
          <p:cNvPr id="60" name="Shape 60"/>
          <p:cNvSpPr/>
          <p:nvPr/>
        </p:nvSpPr>
        <p:spPr>
          <a:xfrm>
            <a:off x="0" y="5339294"/>
            <a:ext cx="27432000" cy="169333"/>
          </a:xfrm>
          <a:prstGeom prst="rect">
            <a:avLst/>
          </a:prstGeom>
          <a:solidFill>
            <a:srgbClr val="2C3F71"/>
          </a:solidFill>
          <a:ln>
            <a:noFill/>
          </a:ln>
        </p:spPr>
        <p:txBody>
          <a:bodyPr wrap="square" lIns="78425" tIns="39200" rIns="78425" bIns="39200" anchor="ctr" anchorCtr="0">
            <a:noAutofit/>
          </a:bodyPr>
          <a:lstStyle/>
          <a:p>
            <a:pPr marL="0" marR="0" lvl="0" indent="0" algn="l" rtl="0">
              <a:spcBef>
                <a:spcPts val="0"/>
              </a:spcBef>
              <a:buNone/>
            </a:pPr>
            <a:endParaRPr sz="7400">
              <a:solidFill>
                <a:schemeClr val="dk1"/>
              </a:solidFill>
              <a:latin typeface="Calibri"/>
              <a:ea typeface="Calibri"/>
              <a:cs typeface="Calibri"/>
              <a:sym typeface="Calibri"/>
            </a:endParaRPr>
          </a:p>
        </p:txBody>
      </p:sp>
      <p:grpSp>
        <p:nvGrpSpPr>
          <p:cNvPr id="61" name="Shape 61"/>
          <p:cNvGrpSpPr/>
          <p:nvPr/>
        </p:nvGrpSpPr>
        <p:grpSpPr>
          <a:xfrm>
            <a:off x="-12658121" y="-48127"/>
            <a:ext cx="12259294" cy="36624125"/>
            <a:chOff x="-11225189" y="-1"/>
            <a:chExt cx="11018865" cy="32918401"/>
          </a:xfrm>
        </p:grpSpPr>
        <p:sp>
          <p:nvSpPr>
            <p:cNvPr id="62" name="Shape 62"/>
            <p:cNvSpPr/>
            <p:nvPr/>
          </p:nvSpPr>
          <p:spPr>
            <a:xfrm>
              <a:off x="-11216136" y="-1"/>
              <a:ext cx="11009812" cy="32918401"/>
            </a:xfrm>
            <a:prstGeom prst="rect">
              <a:avLst/>
            </a:prstGeom>
            <a:solidFill>
              <a:srgbClr val="0C0C0C"/>
            </a:solidFill>
            <a:ln>
              <a:noFill/>
            </a:ln>
          </p:spPr>
          <p:txBody>
            <a:bodyPr wrap="square" lIns="457200" tIns="457200" rIns="457200" bIns="0" anchor="t" anchorCtr="0">
              <a:noAutofit/>
            </a:bodyPr>
            <a:lstStyle/>
            <a:p>
              <a:pPr marL="0" marR="0" lvl="0" indent="-203200" algn="ctr" rtl="0">
                <a:lnSpc>
                  <a:spcPct val="100000"/>
                </a:lnSpc>
                <a:spcBef>
                  <a:spcPts val="0"/>
                </a:spcBef>
                <a:spcAft>
                  <a:spcPts val="0"/>
                </a:spcAft>
                <a:buClr>
                  <a:srgbClr val="FF0000"/>
                </a:buClr>
                <a:buSzPts val="3200"/>
                <a:buFont typeface="Trebuchet MS"/>
                <a:buNone/>
              </a:pPr>
              <a:r>
                <a:rPr lang="en-US" sz="3200" b="1">
                  <a:solidFill>
                    <a:srgbClr val="FF0000"/>
                  </a:solidFill>
                  <a:latin typeface="Trebuchet MS"/>
                  <a:ea typeface="Trebuchet MS"/>
                  <a:cs typeface="Trebuchet MS"/>
                  <a:sym typeface="Trebuchet MS"/>
                </a:rPr>
                <a:t>(—THIS SIDEBAR DOES NOT PRINT—)</a:t>
              </a:r>
            </a:p>
            <a:p>
              <a:pPr marL="0" marR="0" lvl="0" indent="0" algn="ctr" rtl="0">
                <a:spcBef>
                  <a:spcPts val="0"/>
                </a:spcBef>
                <a:buNone/>
              </a:pPr>
              <a:r>
                <a:rPr lang="en-US" sz="4000" b="1">
                  <a:solidFill>
                    <a:schemeClr val="lt1"/>
                  </a:solidFill>
                  <a:latin typeface="Trebuchet MS"/>
                  <a:ea typeface="Trebuchet MS"/>
                  <a:cs typeface="Trebuchet MS"/>
                  <a:sym typeface="Trebuchet MS"/>
                </a:rPr>
                <a:t>DESIGN GUIDE</a:t>
              </a:r>
            </a:p>
            <a:p>
              <a:pPr marL="0" marR="0" lvl="0" indent="0" algn="ctr" rtl="0">
                <a:spcBef>
                  <a:spcPts val="0"/>
                </a:spcBef>
                <a:buNone/>
              </a:pPr>
              <a:endParaRPr sz="2800" b="1">
                <a:solidFill>
                  <a:schemeClr val="lt1"/>
                </a:solidFill>
                <a:latin typeface="Trebuchet MS"/>
                <a:ea typeface="Trebuchet MS"/>
                <a:cs typeface="Trebuchet MS"/>
                <a:sym typeface="Trebuchet MS"/>
              </a:endParaRPr>
            </a:p>
            <a:p>
              <a:pPr marL="0" marR="0" lvl="0" indent="0" algn="l" rtl="0">
                <a:spcBef>
                  <a:spcPts val="0"/>
                </a:spcBef>
                <a:buNone/>
              </a:pPr>
              <a:r>
                <a:rPr lang="en-US" sz="2800" i="0">
                  <a:solidFill>
                    <a:schemeClr val="lt1"/>
                  </a:solidFill>
                  <a:latin typeface="Trebuchet MS"/>
                  <a:ea typeface="Trebuchet MS"/>
                  <a:cs typeface="Trebuchet MS"/>
                  <a:sym typeface="Trebuchet MS"/>
                </a:rPr>
                <a:t>This PowerPoint 2007 template produces a 30”x40” presentation poster. </a:t>
              </a:r>
              <a:r>
                <a:rPr lang="en-US" sz="2800">
                  <a:solidFill>
                    <a:schemeClr val="lt1"/>
                  </a:solidFill>
                  <a:latin typeface="Trebuchet MS"/>
                  <a:ea typeface="Trebuchet MS"/>
                  <a:cs typeface="Trebuchet MS"/>
                  <a:sym typeface="Trebuchet MS"/>
                </a:rPr>
                <a:t>You can use it to create your research poster and save valuable time placing titles, subtitles, text, and graphics. </a:t>
              </a:r>
            </a:p>
            <a:p>
              <a:pPr marL="0" marR="0" lvl="0" indent="0" algn="l" rtl="0">
                <a:spcBef>
                  <a:spcPts val="0"/>
                </a:spcBef>
                <a:buNone/>
              </a:pPr>
              <a:endParaRPr sz="2800">
                <a:solidFill>
                  <a:schemeClr val="lt1"/>
                </a:solidFill>
                <a:latin typeface="Trebuchet MS"/>
                <a:ea typeface="Trebuchet MS"/>
                <a:cs typeface="Trebuchet MS"/>
                <a:sym typeface="Trebuchet MS"/>
              </a:endParaRPr>
            </a:p>
            <a:p>
              <a:pPr marL="0" marR="0" lvl="0" indent="0" algn="l" rtl="0">
                <a:spcBef>
                  <a:spcPts val="0"/>
                </a:spcBef>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a:ea typeface="Trebuchet MS"/>
                  <a:cs typeface="Trebuchet MS"/>
                  <a:sym typeface="Trebuchet MS"/>
                </a:rPr>
                <a:t>PosterPresentations.com</a:t>
              </a:r>
              <a:r>
                <a:rPr lang="en-US" sz="2800" b="1">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p>
            <a:p>
              <a:pPr marL="0" marR="0" lvl="0" indent="0" algn="l" rtl="0">
                <a:spcBef>
                  <a:spcPts val="0"/>
                </a:spcBef>
                <a:buNone/>
              </a:pPr>
              <a:endParaRPr sz="2800">
                <a:solidFill>
                  <a:schemeClr val="lt1"/>
                </a:solidFill>
                <a:latin typeface="Trebuchet MS"/>
                <a:ea typeface="Trebuchet MS"/>
                <a:cs typeface="Trebuchet MS"/>
                <a:sym typeface="Trebuchet MS"/>
              </a:endParaRPr>
            </a:p>
            <a:p>
              <a:pPr marL="0" marR="0" lvl="0" indent="0" algn="l" rtl="0">
                <a:spcBef>
                  <a:spcPts val="0"/>
                </a:spcBef>
                <a:buNone/>
              </a:pPr>
              <a:r>
                <a:rPr lang="en-US" sz="2800">
                  <a:solidFill>
                    <a:schemeClr val="lt1"/>
                  </a:solidFill>
                  <a:latin typeface="Trebuchet MS"/>
                  <a:ea typeface="Trebuchet MS"/>
                  <a:cs typeface="Trebuchet MS"/>
                  <a:sym typeface="Trebuchet MS"/>
                </a:rPr>
                <a:t>When you are ready to print your poster, go online to </a:t>
              </a:r>
              <a:r>
                <a:rPr lang="en-US" sz="2800" b="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endParaRPr lang="en-US" sz="2800">
                <a:solidFill>
                  <a:schemeClr val="lt1"/>
                </a:solidFill>
                <a:latin typeface="Trebuchet MS"/>
                <a:ea typeface="Trebuchet MS"/>
                <a:cs typeface="Trebuchet MS"/>
                <a:sym typeface="Trebuchet MS"/>
              </a:endParaRPr>
            </a:p>
            <a:p>
              <a:pPr marL="0" marR="0" lvl="0" indent="0" algn="l" rtl="0">
                <a:spcBef>
                  <a:spcPts val="0"/>
                </a:spcBef>
                <a:buNone/>
              </a:pPr>
              <a:r>
                <a:rPr lang="en-US" sz="2800" b="0">
                  <a:solidFill>
                    <a:schemeClr val="lt1"/>
                  </a:solidFill>
                  <a:latin typeface="Trebuchet MS"/>
                  <a:ea typeface="Trebuchet MS"/>
                  <a:cs typeface="Trebuchet MS"/>
                  <a:sym typeface="Trebuchet MS"/>
                </a:rPr>
                <a:t>Need assistance? Call us at </a:t>
              </a:r>
              <a:r>
                <a:rPr lang="en-US" sz="2800" b="0">
                  <a:solidFill>
                    <a:srgbClr val="FFC000"/>
                  </a:solidFill>
                  <a:latin typeface="Trebuchet MS"/>
                  <a:ea typeface="Trebuchet MS"/>
                  <a:cs typeface="Trebuchet MS"/>
                  <a:sym typeface="Trebuchet MS"/>
                </a:rPr>
                <a:t>1.510.649.3001</a:t>
              </a:r>
            </a:p>
            <a:p>
              <a:pPr marL="0" marR="0" lvl="0" indent="0" algn="l" rtl="0">
                <a:spcBef>
                  <a:spcPts val="0"/>
                </a:spcBef>
                <a:buNone/>
              </a:pPr>
              <a:endParaRPr sz="3600" b="1">
                <a:solidFill>
                  <a:srgbClr val="FFFF00"/>
                </a:solidFill>
                <a:latin typeface="Trebuchet MS"/>
                <a:ea typeface="Trebuchet MS"/>
                <a:cs typeface="Trebuchet MS"/>
                <a:sym typeface="Trebuchet MS"/>
              </a:endParaRPr>
            </a:p>
            <a:p>
              <a:pPr marL="0" marR="0" lvl="0" indent="0" algn="ctr" rtl="0">
                <a:spcBef>
                  <a:spcPts val="0"/>
                </a:spcBef>
                <a:buNone/>
              </a:pPr>
              <a:endParaRPr sz="2400" b="1">
                <a:solidFill>
                  <a:schemeClr val="lt1"/>
                </a:solidFill>
                <a:latin typeface="Trebuchet MS"/>
                <a:ea typeface="Trebuchet MS"/>
                <a:cs typeface="Trebuchet MS"/>
                <a:sym typeface="Trebuchet MS"/>
              </a:endParaRPr>
            </a:p>
            <a:p>
              <a:pPr marL="0" marR="0" lvl="0" indent="0" algn="ctr" rtl="0">
                <a:spcBef>
                  <a:spcPts val="0"/>
                </a:spcBef>
                <a:buNone/>
              </a:pPr>
              <a:r>
                <a:rPr lang="en-US" sz="4000" b="1">
                  <a:solidFill>
                    <a:schemeClr val="lt1"/>
                  </a:solidFill>
                  <a:latin typeface="Trebuchet MS"/>
                  <a:ea typeface="Trebuchet MS"/>
                  <a:cs typeface="Trebuchet MS"/>
                  <a:sym typeface="Trebuchet MS"/>
                </a:rPr>
                <a:t>QUICK START</a:t>
              </a:r>
            </a:p>
            <a:p>
              <a:pPr marL="0" marR="0" lvl="0" indent="0" algn="ctr" rtl="0">
                <a:spcBef>
                  <a:spcPts val="0"/>
                </a:spcBef>
                <a:buNone/>
              </a:pPr>
              <a:endParaRPr sz="3200" b="1">
                <a:solidFill>
                  <a:schemeClr val="lt1"/>
                </a:solidFill>
                <a:latin typeface="Trebuchet MS"/>
                <a:ea typeface="Trebuchet MS"/>
                <a:cs typeface="Trebuchet MS"/>
                <a:sym typeface="Trebuchet MS"/>
              </a:endParaRPr>
            </a:p>
            <a:p>
              <a:pPr marL="0" marR="0" lvl="0" indent="0" algn="ctr" rtl="0">
                <a:spcBef>
                  <a:spcPts val="0"/>
                </a:spcBef>
                <a:buNone/>
              </a:pPr>
              <a:r>
                <a:rPr lang="en-US" sz="3200" b="1">
                  <a:solidFill>
                    <a:srgbClr val="FFC000"/>
                  </a:solidFill>
                  <a:latin typeface="Trebuchet MS"/>
                  <a:ea typeface="Trebuchet MS"/>
                  <a:cs typeface="Trebuchet MS"/>
                  <a:sym typeface="Trebuchet MS"/>
                </a:rPr>
                <a:t>Zoom in and out</a:t>
              </a:r>
            </a:p>
            <a:p>
              <a:pPr marL="2527300" marR="0" lvl="0" indent="-650875" algn="l" rtl="0">
                <a:spcBef>
                  <a:spcPts val="0"/>
                </a:spcBef>
                <a:buNone/>
              </a:pPr>
              <a:r>
                <a:rPr lang="en-US" sz="2400" b="0">
                  <a:solidFill>
                    <a:schemeClr val="lt1"/>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As you work on your poster zoom in and out to the level that is more comfortable to you. Go to VIEW &gt; ZOOM.</a:t>
              </a:r>
            </a:p>
            <a:p>
              <a:pPr marL="0" marR="0" lvl="0" indent="0" algn="l" rtl="0">
                <a:spcBef>
                  <a:spcPts val="0"/>
                </a:spcBef>
                <a:buNone/>
              </a:pPr>
              <a:endParaRPr sz="2800" b="0">
                <a:solidFill>
                  <a:schemeClr val="lt1"/>
                </a:solidFill>
                <a:latin typeface="Trebuchet MS"/>
                <a:ea typeface="Trebuchet MS"/>
                <a:cs typeface="Trebuchet MS"/>
                <a:sym typeface="Trebuchet MS"/>
              </a:endParaRPr>
            </a:p>
            <a:p>
              <a:pPr marL="0" marR="0" lvl="0" indent="0" algn="ctr" rtl="0">
                <a:spcBef>
                  <a:spcPts val="0"/>
                </a:spcBef>
                <a:buNone/>
              </a:pPr>
              <a:r>
                <a:rPr lang="en-US" sz="3200" b="1">
                  <a:solidFill>
                    <a:srgbClr val="FFC000"/>
                  </a:solidFill>
                  <a:latin typeface="Trebuchet MS"/>
                  <a:ea typeface="Trebuchet MS"/>
                  <a:cs typeface="Trebuchet MS"/>
                  <a:sym typeface="Trebuchet MS"/>
                </a:rPr>
                <a:t>Title, Authors, and Affiliations</a:t>
              </a:r>
            </a:p>
            <a:p>
              <a:pPr marL="0" marR="0" lvl="0" indent="0" algn="l" rtl="0">
                <a:spcBef>
                  <a:spcPts val="0"/>
                </a:spcBef>
                <a:buNone/>
              </a:pPr>
              <a:r>
                <a:rPr lang="en-US" sz="2400" b="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The font size of your title should be bigger than your name(s) and institution name(s).</a:t>
              </a:r>
            </a:p>
            <a:p>
              <a:pPr marL="0" marR="0" lvl="0" indent="0" algn="l" rtl="0">
                <a:spcBef>
                  <a:spcPts val="0"/>
                </a:spcBef>
                <a:buNone/>
              </a:pPr>
              <a:br>
                <a:rPr lang="en-US" sz="2800" b="1">
                  <a:solidFill>
                    <a:schemeClr val="lt1"/>
                  </a:solidFill>
                  <a:latin typeface="Trebuchet MS"/>
                  <a:ea typeface="Trebuchet MS"/>
                  <a:cs typeface="Trebuchet MS"/>
                  <a:sym typeface="Trebuchet MS"/>
                </a:rPr>
              </a:br>
              <a:endParaRPr lang="en-US" sz="2800" b="1">
                <a:solidFill>
                  <a:schemeClr val="lt1"/>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r>
                <a:rPr lang="en-US" sz="3200" b="1">
                  <a:solidFill>
                    <a:srgbClr val="FFC000"/>
                  </a:solidFill>
                  <a:latin typeface="Trebuchet MS"/>
                  <a:ea typeface="Trebuchet MS"/>
                  <a:cs typeface="Trebuchet MS"/>
                  <a:sym typeface="Trebuchet MS"/>
                </a:rPr>
                <a:t>Adding Logos / Seals</a:t>
              </a:r>
            </a:p>
            <a:p>
              <a:pPr marL="0" marR="0" lvl="0" indent="0" algn="l" rtl="0">
                <a:spcBef>
                  <a:spcPts val="0"/>
                </a:spcBef>
                <a:buNone/>
              </a:pPr>
              <a:r>
                <a:rPr lang="en-US" sz="2400" b="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See if your school’s logo is available on our free poster templates page.</a:t>
              </a:r>
            </a:p>
            <a:p>
              <a:pPr marL="0" marR="0" lvl="0" indent="0" algn="l" rtl="0">
                <a:spcBef>
                  <a:spcPts val="0"/>
                </a:spcBef>
                <a:buNone/>
              </a:pPr>
              <a:endParaRPr sz="2400" b="0">
                <a:solidFill>
                  <a:schemeClr val="lt1"/>
                </a:solidFill>
                <a:latin typeface="Trebuchet MS"/>
                <a:ea typeface="Trebuchet MS"/>
                <a:cs typeface="Trebuchet MS"/>
                <a:sym typeface="Trebuchet MS"/>
              </a:endParaRPr>
            </a:p>
            <a:p>
              <a:pPr marL="0" marR="0" lvl="0" indent="0" algn="ctr" rtl="0">
                <a:spcBef>
                  <a:spcPts val="0"/>
                </a:spcBef>
                <a:buNone/>
              </a:pPr>
              <a:r>
                <a:rPr lang="en-US" sz="3200" b="1">
                  <a:solidFill>
                    <a:srgbClr val="FFC000"/>
                  </a:solidFill>
                  <a:latin typeface="Trebuchet MS"/>
                  <a:ea typeface="Trebuchet MS"/>
                  <a:cs typeface="Trebuchet MS"/>
                  <a:sym typeface="Trebuchet MS"/>
                </a:rPr>
                <a:t>Photographs / Graphics</a:t>
              </a:r>
            </a:p>
            <a:p>
              <a:pPr marL="0" marR="0" lvl="0" indent="0" algn="l" rtl="0">
                <a:spcBef>
                  <a:spcPts val="0"/>
                </a:spcBef>
                <a:buNone/>
              </a:pPr>
              <a:r>
                <a:rPr lang="en-US" sz="2400" b="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marL="0" marR="0" lvl="0" indent="0" algn="l" rtl="0">
                <a:spcBef>
                  <a:spcPts val="0"/>
                </a:spcBef>
                <a:buNone/>
              </a:pPr>
              <a:endParaRPr sz="2400" b="0">
                <a:solidFill>
                  <a:schemeClr val="lt1"/>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r>
                <a:rPr lang="en-US" sz="3200" b="1">
                  <a:solidFill>
                    <a:srgbClr val="FFC000"/>
                  </a:solidFill>
                  <a:latin typeface="Trebuchet MS"/>
                  <a:ea typeface="Trebuchet MS"/>
                  <a:cs typeface="Trebuchet MS"/>
                  <a:sym typeface="Trebuchet MS"/>
                </a:rPr>
                <a:t>Image Quality Check</a:t>
              </a:r>
            </a:p>
            <a:p>
              <a:pPr marL="0" marR="0" lvl="0" indent="0" algn="l" rtl="0">
                <a:spcBef>
                  <a:spcPts val="0"/>
                </a:spcBef>
                <a:buNone/>
              </a:pPr>
              <a:r>
                <a:rPr lang="en-US" sz="2400" b="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63" name="Shape 63"/>
            <p:cNvCxnSpPr/>
            <p:nvPr/>
          </p:nvCxnSpPr>
          <p:spPr>
            <a:xfrm>
              <a:off x="-11225189" y="7240467"/>
              <a:ext cx="10999746" cy="3341"/>
            </a:xfrm>
            <a:prstGeom prst="straightConnector1">
              <a:avLst/>
            </a:prstGeom>
            <a:noFill/>
            <a:ln w="9525" cap="flat" cmpd="sng">
              <a:solidFill>
                <a:srgbClr val="FFC000"/>
              </a:solidFill>
              <a:prstDash val="solid"/>
              <a:round/>
              <a:headEnd type="none" w="med" len="med"/>
              <a:tailEnd type="none" w="med" len="med"/>
            </a:ln>
          </p:spPr>
        </p:cxnSp>
        <p:pic>
          <p:nvPicPr>
            <p:cNvPr id="64" name="Shape 64"/>
            <p:cNvPicPr preferRelativeResize="0"/>
            <p:nvPr/>
          </p:nvPicPr>
          <p:blipFill rotWithShape="1">
            <a:blip r:embed="rId3">
              <a:alphaModFix/>
            </a:blip>
            <a:srcRect/>
            <a:stretch/>
          </p:blipFill>
          <p:spPr>
            <a:xfrm>
              <a:off x="-10479105" y="8732868"/>
              <a:ext cx="1597666" cy="1201935"/>
            </a:xfrm>
            <a:prstGeom prst="rect">
              <a:avLst/>
            </a:prstGeom>
            <a:noFill/>
            <a:ln>
              <a:noFill/>
            </a:ln>
          </p:spPr>
        </p:pic>
        <p:pic>
          <p:nvPicPr>
            <p:cNvPr id="65" name="Shape 65"/>
            <p:cNvPicPr preferRelativeResize="0"/>
            <p:nvPr/>
          </p:nvPicPr>
          <p:blipFill rotWithShape="1">
            <a:blip r:embed="rId4">
              <a:alphaModFix/>
            </a:blip>
            <a:srcRect/>
            <a:stretch/>
          </p:blipFill>
          <p:spPr>
            <a:xfrm>
              <a:off x="-10732765" y="13076183"/>
              <a:ext cx="9986808" cy="1053596"/>
            </a:xfrm>
            <a:prstGeom prst="rect">
              <a:avLst/>
            </a:prstGeom>
            <a:noFill/>
            <a:ln>
              <a:noFill/>
            </a:ln>
          </p:spPr>
        </p:pic>
        <p:grpSp>
          <p:nvGrpSpPr>
            <p:cNvPr id="66" name="Shape 66"/>
            <p:cNvGrpSpPr/>
            <p:nvPr/>
          </p:nvGrpSpPr>
          <p:grpSpPr>
            <a:xfrm>
              <a:off x="-9744992" y="19604585"/>
              <a:ext cx="7531182" cy="2120442"/>
              <a:chOff x="-4470427" y="9208123"/>
              <a:chExt cx="3470785" cy="974221"/>
            </a:xfrm>
          </p:grpSpPr>
          <p:grpSp>
            <p:nvGrpSpPr>
              <p:cNvPr id="67" name="Shape 67"/>
              <p:cNvGrpSpPr/>
              <p:nvPr/>
            </p:nvGrpSpPr>
            <p:grpSpPr>
              <a:xfrm>
                <a:off x="-2783495" y="9252356"/>
                <a:ext cx="624431" cy="898923"/>
                <a:chOff x="-3958697" y="8525819"/>
                <a:chExt cx="779338" cy="1288150"/>
              </a:xfrm>
            </p:grpSpPr>
            <p:pic>
              <p:nvPicPr>
                <p:cNvPr id="68" name="Shape 68"/>
                <p:cNvPicPr preferRelativeResize="0"/>
                <p:nvPr/>
              </p:nvPicPr>
              <p:blipFill rotWithShape="1">
                <a:blip r:embed="rId5">
                  <a:alphaModFix/>
                </a:blip>
                <a:srcRect/>
                <a:stretch/>
              </p:blipFill>
              <p:spPr>
                <a:xfrm>
                  <a:off x="-3948160" y="8525819"/>
                  <a:ext cx="768801" cy="1090857"/>
                </a:xfrm>
                <a:prstGeom prst="rect">
                  <a:avLst/>
                </a:prstGeom>
                <a:noFill/>
                <a:ln>
                  <a:noFill/>
                </a:ln>
              </p:spPr>
            </p:pic>
            <p:sp>
              <p:nvSpPr>
                <p:cNvPr id="69" name="Shape 69"/>
                <p:cNvSpPr txBox="1"/>
                <p:nvPr/>
              </p:nvSpPr>
              <p:spPr>
                <a:xfrm>
                  <a:off x="-3958697" y="9522560"/>
                  <a:ext cx="779337" cy="291409"/>
                </a:xfrm>
                <a:prstGeom prst="rect">
                  <a:avLst/>
                </a:prstGeom>
                <a:solidFill>
                  <a:schemeClr val="accent1"/>
                </a:solidFill>
                <a:ln>
                  <a:noFill/>
                </a:ln>
              </p:spPr>
              <p:txBody>
                <a:bodyPr wrap="square" lIns="91425" tIns="91425" rIns="91425" bIns="91425" anchor="t" anchorCtr="0">
                  <a:noAutofit/>
                </a:bodyPr>
                <a:lstStyle/>
                <a:p>
                  <a:pPr marL="0" marR="0" lvl="0" indent="0" algn="ctr" rtl="0">
                    <a:spcBef>
                      <a:spcPts val="0"/>
                    </a:spcBef>
                    <a:buNone/>
                  </a:pPr>
                  <a:r>
                    <a:rPr lang="en-US" sz="2000" b="1">
                      <a:solidFill>
                        <a:schemeClr val="dk1"/>
                      </a:solidFill>
                      <a:latin typeface="Calibri"/>
                      <a:ea typeface="Calibri"/>
                      <a:cs typeface="Calibri"/>
                      <a:sym typeface="Calibri"/>
                    </a:rPr>
                    <a:t>ORIGINAL</a:t>
                  </a:r>
                </a:p>
              </p:txBody>
            </p:sp>
          </p:grpSp>
          <p:grpSp>
            <p:nvGrpSpPr>
              <p:cNvPr id="70" name="Shape 70"/>
              <p:cNvGrpSpPr/>
              <p:nvPr/>
            </p:nvGrpSpPr>
            <p:grpSpPr>
              <a:xfrm>
                <a:off x="-2033159" y="9252361"/>
                <a:ext cx="1033517" cy="898915"/>
                <a:chOff x="-2921738" y="8714808"/>
                <a:chExt cx="1420279" cy="1235304"/>
              </a:xfrm>
            </p:grpSpPr>
            <p:pic>
              <p:nvPicPr>
                <p:cNvPr id="71" name="Shape 71"/>
                <p:cNvPicPr preferRelativeResize="0"/>
                <p:nvPr/>
              </p:nvPicPr>
              <p:blipFill rotWithShape="1">
                <a:blip r:embed="rId5">
                  <a:alphaModFix/>
                </a:blip>
                <a:srcRect/>
                <a:stretch/>
              </p:blipFill>
              <p:spPr>
                <a:xfrm>
                  <a:off x="-2921738" y="8714808"/>
                  <a:ext cx="1420279" cy="1029694"/>
                </a:xfrm>
                <a:prstGeom prst="rect">
                  <a:avLst/>
                </a:prstGeom>
                <a:noFill/>
                <a:ln>
                  <a:noFill/>
                </a:ln>
              </p:spPr>
            </p:pic>
            <p:sp>
              <p:nvSpPr>
                <p:cNvPr id="72" name="Shape 72"/>
                <p:cNvSpPr txBox="1"/>
                <p:nvPr/>
              </p:nvSpPr>
              <p:spPr>
                <a:xfrm>
                  <a:off x="-2918991" y="9670656"/>
                  <a:ext cx="1417532" cy="279456"/>
                </a:xfrm>
                <a:prstGeom prst="rect">
                  <a:avLst/>
                </a:prstGeom>
                <a:solidFill>
                  <a:srgbClr val="FF0000"/>
                </a:solidFill>
                <a:ln>
                  <a:noFill/>
                </a:ln>
              </p:spPr>
              <p:txBody>
                <a:bodyPr wrap="square" lIns="457200" tIns="91425" rIns="457200" bIns="91425" anchor="t" anchorCtr="0">
                  <a:noAutofit/>
                </a:bodyPr>
                <a:lstStyle/>
                <a:p>
                  <a:pPr marL="0" marR="0" lvl="0" indent="0" algn="ctr" rtl="0">
                    <a:spcBef>
                      <a:spcPts val="0"/>
                    </a:spcBef>
                    <a:buNone/>
                  </a:pPr>
                  <a:r>
                    <a:rPr lang="en-US" sz="2000" b="1">
                      <a:solidFill>
                        <a:schemeClr val="lt1"/>
                      </a:solidFill>
                      <a:latin typeface="Calibri"/>
                      <a:ea typeface="Calibri"/>
                      <a:cs typeface="Calibri"/>
                      <a:sym typeface="Calibri"/>
                    </a:rPr>
                    <a:t>DISTORTED</a:t>
                  </a:r>
                </a:p>
              </p:txBody>
            </p:sp>
          </p:grpSp>
          <p:pic>
            <p:nvPicPr>
              <p:cNvPr id="73" name="Shape 73"/>
              <p:cNvPicPr preferRelativeResize="0"/>
              <p:nvPr/>
            </p:nvPicPr>
            <p:blipFill rotWithShape="1">
              <a:blip r:embed="rId6">
                <a:alphaModFix/>
              </a:blip>
              <a:srcRect/>
              <a:stretch/>
            </p:blipFill>
            <p:spPr>
              <a:xfrm>
                <a:off x="-4470427" y="9208123"/>
                <a:ext cx="1098742" cy="847761"/>
              </a:xfrm>
              <a:prstGeom prst="rect">
                <a:avLst/>
              </a:prstGeom>
              <a:noFill/>
              <a:ln>
                <a:noFill/>
              </a:ln>
            </p:spPr>
          </p:pic>
          <p:sp>
            <p:nvSpPr>
              <p:cNvPr id="74" name="Shape 74"/>
              <p:cNvSpPr txBox="1"/>
              <p:nvPr/>
            </p:nvSpPr>
            <p:spPr>
              <a:xfrm>
                <a:off x="-4440600" y="9857111"/>
                <a:ext cx="1035685" cy="325233"/>
              </a:xfrm>
              <a:prstGeom prst="rect">
                <a:avLst/>
              </a:prstGeom>
              <a:noFill/>
              <a:ln>
                <a:noFill/>
              </a:ln>
            </p:spPr>
            <p:txBody>
              <a:bodyPr wrap="square" lIns="457200" tIns="457200" rIns="457200" bIns="0" anchor="t" anchorCtr="0">
                <a:noAutofit/>
              </a:bodyPr>
              <a:lstStyle/>
              <a:p>
                <a:pPr marL="0" marR="0" lvl="0" indent="0" algn="ctr" rtl="0">
                  <a:spcBef>
                    <a:spcPts val="0"/>
                  </a:spcBef>
                  <a:buNone/>
                </a:pPr>
                <a:r>
                  <a:rPr lang="en-US" sz="1600">
                    <a:solidFill>
                      <a:schemeClr val="lt1"/>
                    </a:solidFill>
                    <a:latin typeface="Calibri"/>
                    <a:ea typeface="Calibri"/>
                    <a:cs typeface="Calibri"/>
                    <a:sym typeface="Calibri"/>
                  </a:rPr>
                  <a:t>Corner handles</a:t>
                </a:r>
              </a:p>
            </p:txBody>
          </p:sp>
        </p:grpSp>
        <p:grpSp>
          <p:nvGrpSpPr>
            <p:cNvPr id="75" name="Shape 75"/>
            <p:cNvGrpSpPr/>
            <p:nvPr/>
          </p:nvGrpSpPr>
          <p:grpSpPr>
            <a:xfrm>
              <a:off x="-10409330" y="23738190"/>
              <a:ext cx="9344084" cy="2453252"/>
              <a:chOff x="-4759852" y="10890293"/>
              <a:chExt cx="4306270" cy="1127128"/>
            </a:xfrm>
          </p:grpSpPr>
          <p:pic>
            <p:nvPicPr>
              <p:cNvPr id="76" name="Shape 76"/>
              <p:cNvPicPr preferRelativeResize="0"/>
              <p:nvPr/>
            </p:nvPicPr>
            <p:blipFill rotWithShape="1">
              <a:blip r:embed="rId7">
                <a:alphaModFix/>
              </a:blip>
              <a:srcRect/>
              <a:stretch/>
            </p:blipFill>
            <p:spPr>
              <a:xfrm>
                <a:off x="-4533347" y="10890299"/>
                <a:ext cx="1828800" cy="1117600"/>
              </a:xfrm>
              <a:prstGeom prst="rect">
                <a:avLst/>
              </a:prstGeom>
              <a:noFill/>
              <a:ln>
                <a:noFill/>
              </a:ln>
            </p:spPr>
          </p:pic>
          <p:pic>
            <p:nvPicPr>
              <p:cNvPr id="77" name="Shape 77"/>
              <p:cNvPicPr preferRelativeResize="0"/>
              <p:nvPr/>
            </p:nvPicPr>
            <p:blipFill rotWithShape="1">
              <a:blip r:embed="rId8">
                <a:alphaModFix/>
              </a:blip>
              <a:srcRect/>
              <a:stretch/>
            </p:blipFill>
            <p:spPr>
              <a:xfrm>
                <a:off x="-2456641" y="10893992"/>
                <a:ext cx="1828800" cy="1117600"/>
              </a:xfrm>
              <a:prstGeom prst="rect">
                <a:avLst/>
              </a:prstGeom>
              <a:noFill/>
              <a:ln>
                <a:noFill/>
              </a:ln>
            </p:spPr>
          </p:pic>
          <p:sp>
            <p:nvSpPr>
              <p:cNvPr id="78" name="Shape 78"/>
              <p:cNvSpPr txBox="1"/>
              <p:nvPr/>
            </p:nvSpPr>
            <p:spPr>
              <a:xfrm rot="-5400000">
                <a:off x="-5235785" y="11366226"/>
                <a:ext cx="1117601" cy="165735"/>
              </a:xfrm>
              <a:prstGeom prst="rect">
                <a:avLst/>
              </a:prstGeom>
              <a:noFill/>
              <a:ln>
                <a:noFill/>
              </a:ln>
            </p:spPr>
            <p:txBody>
              <a:bodyPr wrap="square" lIns="91425" tIns="91425" rIns="91425" bIns="0" anchor="t" anchorCtr="0">
                <a:noAutofit/>
              </a:bodyPr>
              <a:lstStyle/>
              <a:p>
                <a:pPr marL="0" marR="0" lvl="0" indent="0" algn="ctr" rtl="0">
                  <a:spcBef>
                    <a:spcPts val="0"/>
                  </a:spcBef>
                  <a:buNone/>
                </a:pPr>
                <a:r>
                  <a:rPr lang="en-US" sz="2000">
                    <a:solidFill>
                      <a:srgbClr val="92D050"/>
                    </a:solidFill>
                    <a:latin typeface="Calibri"/>
                    <a:ea typeface="Calibri"/>
                    <a:cs typeface="Calibri"/>
                    <a:sym typeface="Calibri"/>
                  </a:rPr>
                  <a:t>Good </a:t>
                </a:r>
                <a:r>
                  <a:rPr lang="en-US" sz="2000">
                    <a:solidFill>
                      <a:schemeClr val="lt1"/>
                    </a:solidFill>
                    <a:latin typeface="Calibri"/>
                    <a:ea typeface="Calibri"/>
                    <a:cs typeface="Calibri"/>
                    <a:sym typeface="Calibri"/>
                  </a:rPr>
                  <a:t>printing quality</a:t>
                </a:r>
              </a:p>
            </p:txBody>
          </p:sp>
          <p:sp>
            <p:nvSpPr>
              <p:cNvPr id="79" name="Shape 79"/>
              <p:cNvSpPr txBox="1"/>
              <p:nvPr/>
            </p:nvSpPr>
            <p:spPr>
              <a:xfrm rot="-5400000">
                <a:off x="-1095250" y="11375753"/>
                <a:ext cx="1117601" cy="165735"/>
              </a:xfrm>
              <a:prstGeom prst="rect">
                <a:avLst/>
              </a:prstGeom>
              <a:noFill/>
              <a:ln>
                <a:noFill/>
              </a:ln>
            </p:spPr>
            <p:txBody>
              <a:bodyPr wrap="square" lIns="91425" tIns="91425" rIns="91425" bIns="0" anchor="t" anchorCtr="0">
                <a:noAutofit/>
              </a:bodyPr>
              <a:lstStyle/>
              <a:p>
                <a:pPr marL="0" marR="0" lvl="0" indent="0" algn="ctr" rtl="0">
                  <a:spcBef>
                    <a:spcPts val="0"/>
                  </a:spcBef>
                  <a:buNone/>
                </a:pPr>
                <a:r>
                  <a:rPr lang="en-US" sz="2000">
                    <a:solidFill>
                      <a:srgbClr val="FF0000"/>
                    </a:solidFill>
                    <a:latin typeface="Calibri"/>
                    <a:ea typeface="Calibri"/>
                    <a:cs typeface="Calibri"/>
                    <a:sym typeface="Calibri"/>
                  </a:rPr>
                  <a:t>Bad </a:t>
                </a:r>
                <a:r>
                  <a:rPr lang="en-US" sz="2000">
                    <a:solidFill>
                      <a:schemeClr val="lt1"/>
                    </a:solidFill>
                    <a:latin typeface="Calibri"/>
                    <a:ea typeface="Calibri"/>
                    <a:cs typeface="Calibri"/>
                    <a:sym typeface="Calibri"/>
                  </a:rPr>
                  <a:t>printing quality</a:t>
                </a:r>
              </a:p>
            </p:txBody>
          </p:sp>
        </p:grpSp>
      </p:grpSp>
      <p:grpSp>
        <p:nvGrpSpPr>
          <p:cNvPr id="80" name="Shape 80"/>
          <p:cNvGrpSpPr/>
          <p:nvPr/>
        </p:nvGrpSpPr>
        <p:grpSpPr>
          <a:xfrm>
            <a:off x="27804388" y="0"/>
            <a:ext cx="12284832" cy="36618006"/>
            <a:chOff x="44157838" y="-55065"/>
            <a:chExt cx="11062139" cy="32973464"/>
          </a:xfrm>
        </p:grpSpPr>
        <p:sp>
          <p:nvSpPr>
            <p:cNvPr id="81" name="Shape 81"/>
            <p:cNvSpPr/>
            <p:nvPr/>
          </p:nvSpPr>
          <p:spPr>
            <a:xfrm>
              <a:off x="44157838" y="-55065"/>
              <a:ext cx="11062139" cy="32973464"/>
            </a:xfrm>
            <a:prstGeom prst="rect">
              <a:avLst/>
            </a:prstGeom>
            <a:solidFill>
              <a:srgbClr val="0C0C0C"/>
            </a:solidFill>
            <a:ln>
              <a:noFill/>
            </a:ln>
          </p:spPr>
          <p:txBody>
            <a:bodyPr wrap="square" lIns="457200" tIns="457200" rIns="457200" bIns="0" anchor="t" anchorCtr="0">
              <a:noAutofit/>
            </a:bodyPr>
            <a:lstStyle/>
            <a:p>
              <a:pPr marL="0" marR="0" lvl="0" indent="0" algn="ctr" rtl="0">
                <a:spcBef>
                  <a:spcPts val="0"/>
                </a:spcBef>
                <a:buNone/>
              </a:pPr>
              <a:r>
                <a:rPr lang="en-US" sz="4000" b="1">
                  <a:solidFill>
                    <a:schemeClr val="lt1"/>
                  </a:solidFill>
                  <a:latin typeface="Trebuchet MS"/>
                  <a:ea typeface="Trebuchet MS"/>
                  <a:cs typeface="Trebuchet MS"/>
                  <a:sym typeface="Trebuchet MS"/>
                </a:rPr>
                <a:t>QUICK START (cont.)</a:t>
              </a:r>
            </a:p>
            <a:p>
              <a:pPr marL="0" marR="0" lvl="0" indent="0" algn="ctr" rtl="0">
                <a:spcBef>
                  <a:spcPts val="0"/>
                </a:spcBef>
                <a:buNone/>
              </a:pPr>
              <a:endParaRPr sz="36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How to change the template color theme</a:t>
              </a:r>
            </a:p>
            <a:p>
              <a:pPr marL="0" marR="0" lvl="2" indent="-15240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marL="0" marR="0" lvl="2" indent="-15240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r>
                <a:rPr lang="en-US" sz="2400" b="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ctr" rtl="0">
                <a:spcBef>
                  <a:spcPts val="0"/>
                </a:spcBef>
                <a:buNone/>
              </a:pPr>
              <a:r>
                <a:rPr lang="en-US" sz="3200" b="1">
                  <a:solidFill>
                    <a:srgbClr val="FFC000"/>
                  </a:solidFill>
                  <a:latin typeface="Trebuchet MS"/>
                  <a:ea typeface="Trebuchet MS"/>
                  <a:cs typeface="Trebuchet MS"/>
                  <a:sym typeface="Trebuchet MS"/>
                </a:rPr>
                <a:t>How to add Text</a:t>
              </a:r>
            </a:p>
            <a:p>
              <a:pPr marL="3429000" marR="0" lvl="2" indent="0" algn="l" rtl="0">
                <a:spcBef>
                  <a:spcPts val="0"/>
                </a:spcBef>
                <a:buNone/>
              </a:pPr>
              <a:r>
                <a:rPr lang="en-US" sz="2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marL="1518341" marR="0" lvl="2"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152400" algn="ctr" rtl="0">
                <a:lnSpc>
                  <a:spcPct val="100000"/>
                </a:lnSpc>
                <a:spcBef>
                  <a:spcPts val="0"/>
                </a:spcBef>
                <a:spcAft>
                  <a:spcPts val="0"/>
                </a:spcAft>
                <a:buClr>
                  <a:srgbClr val="BFBFBF"/>
                </a:buClr>
                <a:buSzPts val="2400"/>
                <a:buFont typeface="Trebuchet MS"/>
                <a:buNone/>
              </a:pPr>
              <a:r>
                <a:rPr lang="en-US" sz="2400" b="0">
                  <a:solidFill>
                    <a:srgbClr val="BFBFBF"/>
                  </a:solidFill>
                  <a:latin typeface="Trebuchet MS"/>
                  <a:ea typeface="Trebuchet MS"/>
                  <a:cs typeface="Trebuchet MS"/>
                  <a:sym typeface="Trebuchet MS"/>
                </a:rPr>
                <a:t> </a:t>
              </a:r>
              <a:r>
                <a:rPr lang="en-US" sz="3200" b="1" i="0" u="none" strike="noStrike" cap="none">
                  <a:solidFill>
                    <a:srgbClr val="FFC000"/>
                  </a:solidFill>
                  <a:latin typeface="Trebuchet MS"/>
                  <a:ea typeface="Trebuchet MS"/>
                  <a:cs typeface="Trebuchet MS"/>
                  <a:sym typeface="Trebuchet MS"/>
                </a:rPr>
                <a:t>Text size</a:t>
              </a:r>
            </a:p>
            <a:p>
              <a:pPr marL="0" marR="0" lvl="0" indent="-15240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Adjust the size of your text based on how much content you have to present.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The default template text offers a good starting point. Follow the conference requirements.</a:t>
              </a:r>
            </a:p>
            <a:p>
              <a:pPr marL="1518341" marR="0" lvl="2"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buNone/>
              </a:pPr>
              <a:r>
                <a:rPr lang="en-US" sz="3200" b="1">
                  <a:solidFill>
                    <a:srgbClr val="FFC000"/>
                  </a:solidFill>
                  <a:latin typeface="Trebuchet MS"/>
                  <a:ea typeface="Trebuchet MS"/>
                  <a:cs typeface="Trebuchet MS"/>
                  <a:sym typeface="Trebuchet MS"/>
                </a:rPr>
                <a:t>How to add Tables</a:t>
              </a:r>
            </a:p>
            <a:p>
              <a:pPr marL="2000250" marR="0" lvl="1" indent="0" algn="l" rtl="0">
                <a:spcBef>
                  <a:spcPts val="0"/>
                </a:spcBef>
                <a:buNone/>
              </a:pPr>
              <a:r>
                <a:rPr lang="en-US" sz="2400" b="0" i="0" u="none" strike="noStrike" cap="none">
                  <a:solidFill>
                    <a:srgbClr val="BFBFBF"/>
                  </a:solidFill>
                  <a:latin typeface="Trebuchet MS"/>
                  <a:ea typeface="Trebuchet MS"/>
                  <a:cs typeface="Trebuchet MS"/>
                  <a:sym typeface="Trebuchet MS"/>
                </a:rPr>
                <a:t>To add a table from scratch go to the INSERT menu and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click on TABLE. A drop-down box will help you select rows and columns. </a:t>
              </a:r>
            </a:p>
            <a:p>
              <a:pPr marL="0" marR="0" lvl="0" indent="0" algn="l" rtl="0">
                <a:spcBef>
                  <a:spcPts val="0"/>
                </a:spcBef>
                <a:buNone/>
              </a:pPr>
              <a:r>
                <a:rPr lang="en-US" sz="2400" b="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20320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Graphs / Charts</a:t>
              </a:r>
            </a:p>
            <a:p>
              <a:pPr marL="0" marR="0" lvl="0" indent="-15240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marL="0" marR="0" lvl="0" indent="-15240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20320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change the column configuration</a:t>
              </a:r>
            </a:p>
            <a:p>
              <a:pPr marL="0" marR="0" lvl="0" indent="-15240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marL="0" marR="0" lvl="0" indent="-203200" algn="ctr" rtl="0">
                <a:lnSpc>
                  <a:spcPct val="100000"/>
                </a:lnSpc>
                <a:spcBef>
                  <a:spcPts val="0"/>
                </a:spcBef>
                <a:spcAft>
                  <a:spcPts val="0"/>
                </a:spcAft>
                <a:buClr>
                  <a:schemeClr val="lt1"/>
                </a:buClr>
                <a:buSzPts val="3200"/>
                <a:buFont typeface="Calibri"/>
                <a:buNone/>
              </a:pPr>
              <a:endParaRPr sz="3200" b="1" i="0" u="none" strike="noStrike" cap="none">
                <a:solidFill>
                  <a:srgbClr val="FFC000"/>
                </a:solidFill>
                <a:latin typeface="Trebuchet MS"/>
                <a:ea typeface="Trebuchet MS"/>
                <a:cs typeface="Trebuchet MS"/>
                <a:sym typeface="Trebuchet MS"/>
              </a:endParaRPr>
            </a:p>
            <a:p>
              <a:pPr marL="0" marR="0" lvl="0" indent="-20320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remove the info bars</a:t>
              </a:r>
            </a:p>
            <a:p>
              <a:pPr marL="0" marR="0" lvl="0" indent="-15240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15240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20320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Save your work</a:t>
              </a:r>
            </a:p>
            <a:p>
              <a:pPr marL="0" marR="0" lvl="0" indent="-15240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p>
            <a:p>
              <a:pPr marL="0" marR="0" lvl="0" indent="-152400" algn="l" rtl="0">
                <a:lnSpc>
                  <a:spcPct val="100000"/>
                </a:lnSpc>
                <a:spcBef>
                  <a:spcPts val="0"/>
                </a:spcBef>
                <a:spcAft>
                  <a:spcPts val="0"/>
                </a:spcAft>
                <a:buClr>
                  <a:schemeClr val="lt1"/>
                </a:buClr>
                <a:buSzPts val="2400"/>
                <a:buFont typeface="Calibri"/>
                <a:buNone/>
              </a:pPr>
              <a:endParaRPr sz="2400" b="0">
                <a:solidFill>
                  <a:srgbClr val="BFBFBF"/>
                </a:solidFill>
                <a:latin typeface="Trebuchet MS"/>
                <a:ea typeface="Trebuchet MS"/>
                <a:cs typeface="Trebuchet MS"/>
                <a:sym typeface="Trebuchet MS"/>
              </a:endParaRPr>
            </a:p>
            <a:p>
              <a:pPr marL="0" marR="0" lvl="0" indent="-20320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Print your poster</a:t>
              </a:r>
            </a:p>
            <a:p>
              <a:pPr marL="0" marR="0" lvl="0" indent="-15240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177800" algn="l" rtl="0">
                <a:lnSpc>
                  <a:spcPct val="100000"/>
                </a:lnSpc>
                <a:spcBef>
                  <a:spcPts val="0"/>
                </a:spcBef>
                <a:spcAft>
                  <a:spcPts val="0"/>
                </a:spcAft>
                <a:buClr>
                  <a:schemeClr val="lt1"/>
                </a:buClr>
                <a:buSzPts val="2800"/>
                <a:buFont typeface="Calibri"/>
                <a:buNone/>
              </a:pPr>
              <a:endParaRPr sz="2800" b="0" i="0" u="none" strike="noStrike" cap="none">
                <a:solidFill>
                  <a:srgbClr val="BFBFBF"/>
                </a:solidFill>
                <a:latin typeface="Trebuchet MS"/>
                <a:ea typeface="Trebuchet MS"/>
                <a:cs typeface="Trebuchet MS"/>
                <a:sym typeface="Trebuchet MS"/>
              </a:endParaRPr>
            </a:p>
          </p:txBody>
        </p:sp>
        <p:pic>
          <p:nvPicPr>
            <p:cNvPr id="82" name="Shape 82"/>
            <p:cNvPicPr preferRelativeResize="0"/>
            <p:nvPr/>
          </p:nvPicPr>
          <p:blipFill rotWithShape="1">
            <a:blip r:embed="rId9">
              <a:alphaModFix/>
            </a:blip>
            <a:srcRect/>
            <a:stretch/>
          </p:blipFill>
          <p:spPr>
            <a:xfrm>
              <a:off x="46871238" y="3286607"/>
              <a:ext cx="5586150" cy="2063772"/>
            </a:xfrm>
            <a:prstGeom prst="rect">
              <a:avLst/>
            </a:prstGeom>
            <a:noFill/>
            <a:ln>
              <a:noFill/>
            </a:ln>
          </p:spPr>
        </p:pic>
        <p:pic>
          <p:nvPicPr>
            <p:cNvPr id="83" name="Shape 83"/>
            <p:cNvPicPr preferRelativeResize="0"/>
            <p:nvPr/>
          </p:nvPicPr>
          <p:blipFill rotWithShape="1">
            <a:blip r:embed="rId10">
              <a:alphaModFix/>
            </a:blip>
            <a:srcRect/>
            <a:stretch/>
          </p:blipFill>
          <p:spPr>
            <a:xfrm>
              <a:off x="44487206" y="7579895"/>
              <a:ext cx="2969584" cy="1370577"/>
            </a:xfrm>
            <a:prstGeom prst="rect">
              <a:avLst/>
            </a:prstGeom>
            <a:noFill/>
            <a:ln>
              <a:noFill/>
            </a:ln>
          </p:spPr>
        </p:pic>
        <p:pic>
          <p:nvPicPr>
            <p:cNvPr id="84" name="Shape 84"/>
            <p:cNvPicPr preferRelativeResize="0"/>
            <p:nvPr/>
          </p:nvPicPr>
          <p:blipFill rotWithShape="1">
            <a:blip r:embed="rId11">
              <a:alphaModFix/>
            </a:blip>
            <a:srcRect/>
            <a:stretch/>
          </p:blipFill>
          <p:spPr>
            <a:xfrm>
              <a:off x="44629619" y="11328671"/>
              <a:ext cx="1482266" cy="992162"/>
            </a:xfrm>
            <a:prstGeom prst="rect">
              <a:avLst/>
            </a:prstGeom>
            <a:noFill/>
            <a:ln>
              <a:noFill/>
            </a:ln>
          </p:spPr>
        </p:pic>
        <p:grpSp>
          <p:nvGrpSpPr>
            <p:cNvPr id="85" name="Shape 85"/>
            <p:cNvGrpSpPr/>
            <p:nvPr/>
          </p:nvGrpSpPr>
          <p:grpSpPr>
            <a:xfrm>
              <a:off x="44487209" y="29414562"/>
              <a:ext cx="10354213" cy="1265612"/>
              <a:chOff x="44200453" y="28362388"/>
              <a:chExt cx="9771398" cy="1090622"/>
            </a:xfrm>
          </p:grpSpPr>
          <p:sp>
            <p:nvSpPr>
              <p:cNvPr id="86" name="Shape 86"/>
              <p:cNvSpPr/>
              <p:nvPr/>
            </p:nvSpPr>
            <p:spPr>
              <a:xfrm>
                <a:off x="44200453" y="28362388"/>
                <a:ext cx="9771398" cy="1090622"/>
              </a:xfrm>
              <a:prstGeom prst="roundRect">
                <a:avLst>
                  <a:gd name="adj" fmla="val 16667"/>
                </a:avLst>
              </a:prstGeom>
              <a:solidFill>
                <a:schemeClr val="lt1"/>
              </a:solidFill>
              <a:ln>
                <a:noFill/>
              </a:ln>
            </p:spPr>
            <p:txBody>
              <a:bodyPr wrap="square" lIns="91425" tIns="45700" rIns="91425" bIns="45700" anchor="ctr" anchorCtr="0">
                <a:noAutofit/>
              </a:bodyPr>
              <a:lstStyle/>
              <a:p>
                <a:pPr marL="0" marR="0" lvl="0" indent="0" algn="ctr" rtl="0">
                  <a:spcBef>
                    <a:spcPts val="0"/>
                  </a:spcBef>
                  <a:buNone/>
                </a:pPr>
                <a:endParaRPr sz="7400">
                  <a:solidFill>
                    <a:schemeClr val="lt1"/>
                  </a:solidFill>
                  <a:latin typeface="Calibri"/>
                  <a:ea typeface="Calibri"/>
                  <a:cs typeface="Calibri"/>
                  <a:sym typeface="Calibri"/>
                </a:endParaRPr>
              </a:p>
            </p:txBody>
          </p:sp>
          <p:pic>
            <p:nvPicPr>
              <p:cNvPr id="87" name="Shape 87" descr="http://t2.gstatic.com/images?q=tbn:ANd9GcR4APHC6TT9w54M2zn_pvCiBxUNcspYPoVxirLRphBoJabfSvu7zw">
                <a:hlinkClick r:id="rId12"/>
              </p:cNvPr>
              <p:cNvPicPr preferRelativeResize="0"/>
              <p:nvPr/>
            </p:nvPicPr>
            <p:blipFill rotWithShape="1">
              <a:blip r:embed="rId13">
                <a:alphaModFix/>
              </a:blip>
              <a:srcRect/>
              <a:stretch/>
            </p:blipFill>
            <p:spPr>
              <a:xfrm>
                <a:off x="44326394" y="28460719"/>
                <a:ext cx="914401" cy="914399"/>
              </a:xfrm>
              <a:prstGeom prst="rect">
                <a:avLst/>
              </a:prstGeom>
              <a:noFill/>
              <a:ln>
                <a:noFill/>
              </a:ln>
            </p:spPr>
          </p:pic>
          <p:sp>
            <p:nvSpPr>
              <p:cNvPr id="88" name="Shape 88"/>
              <p:cNvSpPr txBox="1"/>
              <p:nvPr/>
            </p:nvSpPr>
            <p:spPr>
              <a:xfrm>
                <a:off x="45300663" y="28552306"/>
                <a:ext cx="8671189" cy="71609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400">
                    <a:solidFill>
                      <a:schemeClr val="dk2"/>
                    </a:solidFill>
                    <a:latin typeface="Trebuchet MS"/>
                    <a:ea typeface="Trebuchet MS"/>
                    <a:cs typeface="Trebuchet MS"/>
                    <a:sym typeface="Trebuchet MS"/>
                  </a:rPr>
                  <a:t>Student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p>
            </p:txBody>
          </p:sp>
        </p:grpSp>
      </p:grpSp>
      <p:sp>
        <p:nvSpPr>
          <p:cNvPr id="89" name="Shape 89"/>
          <p:cNvSpPr txBox="1"/>
          <p:nvPr/>
        </p:nvSpPr>
        <p:spPr>
          <a:xfrm>
            <a:off x="28170163" y="34676116"/>
            <a:ext cx="7629577" cy="1399638"/>
          </a:xfrm>
          <a:prstGeom prst="rect">
            <a:avLst/>
          </a:prstGeom>
          <a:noFill/>
          <a:ln>
            <a:noFill/>
          </a:ln>
        </p:spPr>
        <p:txBody>
          <a:bodyPr wrap="square" lIns="65300" tIns="32650" rIns="65300" bIns="32650" anchor="t" anchorCtr="0">
            <a:noAutofit/>
          </a:bodyPr>
          <a:lstStyle/>
          <a:p>
            <a:pPr marL="288925" marR="0" lvl="0" indent="-288925" algn="l" rtl="0">
              <a:lnSpc>
                <a:spcPct val="92857"/>
              </a:lnSpc>
              <a:spcBef>
                <a:spcPts val="0"/>
              </a:spcBef>
              <a:buNone/>
            </a:pPr>
            <a:r>
              <a:rPr lang="en-US" sz="2800" dirty="0">
                <a:solidFill>
                  <a:schemeClr val="lt1"/>
                </a:solidFill>
                <a:latin typeface="Calibri"/>
                <a:ea typeface="Calibri"/>
                <a:cs typeface="Calibri"/>
                <a:sym typeface="Calibri"/>
              </a:rPr>
              <a:t>©2015 PosterPresentations.com</a:t>
            </a:r>
            <a:br>
              <a:rPr lang="en-US" sz="2800" dirty="0">
                <a:solidFill>
                  <a:schemeClr val="lt1"/>
                </a:solidFill>
                <a:latin typeface="Calibri"/>
                <a:ea typeface="Calibri"/>
                <a:cs typeface="Calibri"/>
                <a:sym typeface="Calibri"/>
              </a:rPr>
            </a:br>
            <a:r>
              <a:rPr lang="en-US" sz="2400" dirty="0">
                <a:solidFill>
                  <a:schemeClr val="lt1"/>
                </a:solidFill>
                <a:latin typeface="Calibri"/>
                <a:ea typeface="Calibri"/>
                <a:cs typeface="Calibri"/>
                <a:sym typeface="Calibri"/>
              </a:rPr>
              <a:t>2117 Fourth Street , Unit C        </a:t>
            </a:r>
          </a:p>
          <a:p>
            <a:pPr marL="288925" marR="0" lvl="0" indent="0" algn="l" rtl="0">
              <a:lnSpc>
                <a:spcPct val="108333"/>
              </a:lnSpc>
              <a:spcBef>
                <a:spcPts val="0"/>
              </a:spcBef>
              <a:buNone/>
            </a:pPr>
            <a:r>
              <a:rPr lang="en-US" sz="2400" dirty="0">
                <a:solidFill>
                  <a:schemeClr val="lt1"/>
                </a:solidFill>
                <a:latin typeface="Calibri"/>
                <a:ea typeface="Calibri"/>
                <a:cs typeface="Calibri"/>
                <a:sym typeface="Calibri"/>
              </a:rPr>
              <a:t>Berkeley CA </a:t>
            </a:r>
            <a:r>
              <a:rPr lang="en-US" sz="2000" dirty="0">
                <a:solidFill>
                  <a:schemeClr val="lt1"/>
                </a:solidFill>
                <a:latin typeface="Calibri"/>
                <a:ea typeface="Calibri"/>
                <a:cs typeface="Calibri"/>
                <a:sym typeface="Calibri"/>
              </a:rPr>
              <a:t>94710</a:t>
            </a:r>
            <a:br>
              <a:rPr lang="en-US" sz="2400" dirty="0">
                <a:solidFill>
                  <a:schemeClr val="lt1"/>
                </a:solidFill>
                <a:latin typeface="Calibri"/>
                <a:ea typeface="Calibri"/>
                <a:cs typeface="Calibri"/>
                <a:sym typeface="Calibri"/>
              </a:rPr>
            </a:br>
            <a:r>
              <a:rPr lang="en-US" sz="2400" b="1" dirty="0">
                <a:solidFill>
                  <a:srgbClr val="FFFF00"/>
                </a:solidFill>
                <a:latin typeface="Calibri"/>
                <a:ea typeface="Calibri"/>
                <a:cs typeface="Calibri"/>
                <a:sym typeface="Calibri"/>
              </a:rPr>
              <a:t>posterpresenter@gmail.com</a:t>
            </a:r>
          </a:p>
        </p:txBody>
      </p:sp>
      <p:sp>
        <p:nvSpPr>
          <p:cNvPr id="90" name="Shape 90"/>
          <p:cNvSpPr/>
          <p:nvPr/>
        </p:nvSpPr>
        <p:spPr>
          <a:xfrm>
            <a:off x="572141" y="5841866"/>
            <a:ext cx="26276636" cy="29718000"/>
          </a:xfrm>
          <a:prstGeom prst="roundRect">
            <a:avLst>
              <a:gd name="adj" fmla="val 1527"/>
            </a:avLst>
          </a:prstGeom>
          <a:gradFill>
            <a:gsLst>
              <a:gs pos="0">
                <a:srgbClr val="B0F58E"/>
              </a:gs>
              <a:gs pos="100000">
                <a:srgbClr val="F3F5FA"/>
              </a:gs>
            </a:gsLst>
            <a:lin ang="16200000" scaled="0"/>
          </a:gradFill>
          <a:ln w="9525" cap="flat" cmpd="sng">
            <a:solidFill>
              <a:schemeClr val="dk2"/>
            </a:solidFill>
            <a:prstDash val="solid"/>
            <a:miter lim="800000"/>
            <a:headEnd type="none" w="med" len="med"/>
            <a:tailEnd type="none" w="med" len="med"/>
          </a:ln>
        </p:spPr>
        <p:txBody>
          <a:bodyPr wrap="square" lIns="78425" tIns="39200" rIns="78425" bIns="39200" anchor="ctr" anchorCtr="0">
            <a:noAutofit/>
          </a:bodyPr>
          <a:lstStyle/>
          <a:p>
            <a:pPr marL="0" marR="0" lvl="0" indent="0" algn="l" rtl="0">
              <a:spcBef>
                <a:spcPts val="0"/>
              </a:spcBef>
              <a:buNone/>
            </a:pPr>
            <a:endParaRPr sz="7400">
              <a:solidFill>
                <a:schemeClr val="dk1"/>
              </a:solidFill>
              <a:latin typeface="Calibri"/>
              <a:ea typeface="Calibri"/>
              <a:cs typeface="Calibri"/>
              <a:sym typeface="Calibri"/>
            </a:endParaRPr>
          </a:p>
        </p:txBody>
      </p:sp>
      <p:sp>
        <p:nvSpPr>
          <p:cNvPr id="91" name="Shape 91"/>
          <p:cNvSpPr txBox="1"/>
          <p:nvPr/>
        </p:nvSpPr>
        <p:spPr>
          <a:xfrm>
            <a:off x="1129100" y="35883931"/>
            <a:ext cx="2366237" cy="298337"/>
          </a:xfrm>
          <a:prstGeom prst="rect">
            <a:avLst/>
          </a:prstGeom>
          <a:noFill/>
          <a:ln>
            <a:noFill/>
          </a:ln>
        </p:spPr>
        <p:txBody>
          <a:bodyPr wrap="square" lIns="78275" tIns="39125" rIns="78275" bIns="39125" anchor="t" anchorCtr="0">
            <a:noAutofit/>
          </a:bodyPr>
          <a:lstStyle/>
          <a:p>
            <a:pPr marL="0" marR="0" lvl="0" indent="0" algn="l" rtl="0">
              <a:lnSpc>
                <a:spcPct val="65000"/>
              </a:lnSpc>
              <a:spcBef>
                <a:spcPts val="0"/>
              </a:spcBef>
              <a:spcAft>
                <a:spcPts val="0"/>
              </a:spcAft>
              <a:buNone/>
            </a:pPr>
            <a:r>
              <a:rPr lang="en-US" sz="600" b="1">
                <a:solidFill>
                  <a:srgbClr val="BFBFBF"/>
                </a:solidFill>
                <a:latin typeface="Arial"/>
                <a:ea typeface="Arial"/>
                <a:cs typeface="Arial"/>
                <a:sym typeface="Arial"/>
              </a:rPr>
              <a:t>RESEARCH POSTER PRESENTATION DESIGN © 2015</a:t>
            </a:r>
          </a:p>
          <a:p>
            <a:pPr marL="0" marR="0" lvl="0" indent="0" algn="l" rtl="0">
              <a:lnSpc>
                <a:spcPct val="65000"/>
              </a:lnSpc>
              <a:spcBef>
                <a:spcPts val="450"/>
              </a:spcBef>
              <a:buNone/>
            </a:pPr>
            <a:r>
              <a:rPr lang="en-US" sz="900" b="1">
                <a:solidFill>
                  <a:srgbClr val="BFBFBF"/>
                </a:solidFill>
                <a:latin typeface="Arial"/>
                <a:ea typeface="Arial"/>
                <a:cs typeface="Arial"/>
                <a:sym typeface="Arial"/>
              </a:rPr>
              <a:t>www.PosterPresentations.com</a:t>
            </a: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p:nvPr/>
        </p:nvSpPr>
        <p:spPr>
          <a:xfrm>
            <a:off x="15123370" y="7013805"/>
            <a:ext cx="10458600" cy="3142624"/>
          </a:xfrm>
          <a:prstGeom prst="rect">
            <a:avLst/>
          </a:prstGeom>
          <a:noFill/>
          <a:ln>
            <a:noFill/>
          </a:ln>
        </p:spPr>
        <p:txBody>
          <a:bodyPr wrap="square" lIns="196100" tIns="196100" rIns="196100" bIns="196100" anchor="t" anchorCtr="0">
            <a:noAutofit/>
          </a:bodyPr>
          <a:lstStyle/>
          <a:p>
            <a:pPr marL="342900" marR="0" lvl="0" indent="-342900" algn="l" rtl="0">
              <a:spcBef>
                <a:spcPts val="480"/>
              </a:spcBef>
              <a:spcAft>
                <a:spcPts val="0"/>
              </a:spcAft>
              <a:buClr>
                <a:srgbClr val="2C3F71"/>
              </a:buClr>
              <a:buSzPts val="2400"/>
              <a:buFont typeface="Arial" panose="020B0604020202020204" pitchFamily="34" charset="0"/>
              <a:buChar char="•"/>
            </a:pPr>
            <a:r>
              <a:rPr lang="en-US" sz="2800" dirty="0">
                <a:solidFill>
                  <a:srgbClr val="2C3F71"/>
                </a:solidFill>
                <a:latin typeface="Times New Roman" panose="02020603050405020304" pitchFamily="18" charset="0"/>
                <a:ea typeface="Times New Roman"/>
                <a:cs typeface="Times New Roman" panose="02020603050405020304" pitchFamily="18" charset="0"/>
                <a:sym typeface="Times New Roman"/>
              </a:rPr>
              <a:t>Rhyme-Viz utilizes a </a:t>
            </a:r>
            <a:r>
              <a:rPr lang="en-US" sz="2800" b="1" dirty="0">
                <a:solidFill>
                  <a:srgbClr val="2C3F71"/>
                </a:solidFill>
                <a:latin typeface="Times New Roman" panose="02020603050405020304" pitchFamily="18" charset="0"/>
                <a:ea typeface="Times New Roman"/>
                <a:cs typeface="Times New Roman" panose="02020603050405020304" pitchFamily="18" charset="0"/>
                <a:sym typeface="Times New Roman"/>
              </a:rPr>
              <a:t>“</a:t>
            </a:r>
            <a:r>
              <a:rPr lang="en-US" sz="2800" b="1" dirty="0" err="1">
                <a:solidFill>
                  <a:srgbClr val="2C3F71"/>
                </a:solidFill>
                <a:latin typeface="Times New Roman" panose="02020603050405020304" pitchFamily="18" charset="0"/>
                <a:ea typeface="Times New Roman"/>
                <a:cs typeface="Times New Roman" panose="02020603050405020304" pitchFamily="18" charset="0"/>
                <a:sym typeface="Times New Roman"/>
              </a:rPr>
              <a:t>serverless</a:t>
            </a:r>
            <a:r>
              <a:rPr lang="en-US" sz="2800" b="1" dirty="0">
                <a:solidFill>
                  <a:srgbClr val="2C3F71"/>
                </a:solidFill>
                <a:latin typeface="Times New Roman" panose="02020603050405020304" pitchFamily="18" charset="0"/>
                <a:ea typeface="Times New Roman"/>
                <a:cs typeface="Times New Roman" panose="02020603050405020304" pitchFamily="18" charset="0"/>
                <a:sym typeface="Times New Roman"/>
              </a:rPr>
              <a:t>”</a:t>
            </a:r>
            <a:r>
              <a:rPr lang="en-US" sz="2800" dirty="0">
                <a:solidFill>
                  <a:srgbClr val="2C3F71"/>
                </a:solidFill>
                <a:latin typeface="Times New Roman" panose="02020603050405020304" pitchFamily="18" charset="0"/>
                <a:ea typeface="Times New Roman"/>
                <a:cs typeface="Times New Roman" panose="02020603050405020304" pitchFamily="18" charset="0"/>
                <a:sym typeface="Times New Roman"/>
              </a:rPr>
              <a:t> architecture running on </a:t>
            </a:r>
            <a:r>
              <a:rPr lang="en-US" sz="2800" b="1" dirty="0">
                <a:solidFill>
                  <a:srgbClr val="2C3F71"/>
                </a:solidFill>
                <a:latin typeface="Times New Roman" panose="02020603050405020304" pitchFamily="18" charset="0"/>
                <a:ea typeface="Times New Roman"/>
                <a:cs typeface="Times New Roman" panose="02020603050405020304" pitchFamily="18" charset="0"/>
                <a:sym typeface="Times New Roman"/>
              </a:rPr>
              <a:t>Google Cloud Platform</a:t>
            </a:r>
            <a:r>
              <a:rPr lang="en-US" sz="2800" dirty="0">
                <a:solidFill>
                  <a:srgbClr val="2C3F71"/>
                </a:solidFill>
                <a:latin typeface="Times New Roman" panose="02020603050405020304" pitchFamily="18" charset="0"/>
                <a:ea typeface="Times New Roman"/>
                <a:cs typeface="Times New Roman" panose="02020603050405020304" pitchFamily="18" charset="0"/>
                <a:sym typeface="Times New Roman"/>
              </a:rPr>
              <a:t>.  By leveraging </a:t>
            </a:r>
            <a:r>
              <a:rPr lang="en-US" sz="2800" b="1" dirty="0">
                <a:solidFill>
                  <a:srgbClr val="2C3F71"/>
                </a:solidFill>
                <a:latin typeface="Times New Roman" panose="02020603050405020304" pitchFamily="18" charset="0"/>
                <a:ea typeface="Times New Roman"/>
                <a:cs typeface="Times New Roman" panose="02020603050405020304" pitchFamily="18" charset="0"/>
                <a:sym typeface="Times New Roman"/>
              </a:rPr>
              <a:t>cloud services</a:t>
            </a:r>
            <a:r>
              <a:rPr lang="en-US" sz="2800" dirty="0">
                <a:solidFill>
                  <a:srgbClr val="2C3F71"/>
                </a:solidFill>
                <a:latin typeface="Times New Roman" panose="02020603050405020304" pitchFamily="18" charset="0"/>
                <a:ea typeface="Times New Roman"/>
                <a:cs typeface="Times New Roman" panose="02020603050405020304" pitchFamily="18" charset="0"/>
                <a:sym typeface="Times New Roman"/>
              </a:rPr>
              <a:t> our team was able to focus on </a:t>
            </a:r>
            <a:r>
              <a:rPr lang="en-US" sz="2800" b="1" dirty="0">
                <a:solidFill>
                  <a:srgbClr val="2C3F71"/>
                </a:solidFill>
                <a:latin typeface="Times New Roman" panose="02020603050405020304" pitchFamily="18" charset="0"/>
                <a:ea typeface="Times New Roman"/>
                <a:cs typeface="Times New Roman" panose="02020603050405020304" pitchFamily="18" charset="0"/>
                <a:sym typeface="Times New Roman"/>
              </a:rPr>
              <a:t>developing our software</a:t>
            </a:r>
            <a:r>
              <a:rPr lang="en-US" sz="2800" dirty="0">
                <a:solidFill>
                  <a:srgbClr val="2C3F71"/>
                </a:solidFill>
                <a:latin typeface="Times New Roman" panose="02020603050405020304" pitchFamily="18" charset="0"/>
                <a:ea typeface="Times New Roman"/>
                <a:cs typeface="Times New Roman" panose="02020603050405020304" pitchFamily="18" charset="0"/>
                <a:sym typeface="Times New Roman"/>
              </a:rPr>
              <a:t> and </a:t>
            </a:r>
            <a:r>
              <a:rPr lang="en-US" sz="2800" b="1" dirty="0">
                <a:solidFill>
                  <a:srgbClr val="2C3F71"/>
                </a:solidFill>
                <a:latin typeface="Times New Roman" panose="02020603050405020304" pitchFamily="18" charset="0"/>
                <a:ea typeface="Times New Roman"/>
                <a:cs typeface="Times New Roman" panose="02020603050405020304" pitchFamily="18" charset="0"/>
                <a:sym typeface="Times New Roman"/>
              </a:rPr>
              <a:t>refining our data</a:t>
            </a:r>
            <a:r>
              <a:rPr lang="en-US" sz="2800" dirty="0">
                <a:solidFill>
                  <a:srgbClr val="2C3F71"/>
                </a:solidFill>
                <a:latin typeface="Times New Roman" panose="02020603050405020304" pitchFamily="18" charset="0"/>
                <a:ea typeface="Times New Roman"/>
                <a:cs typeface="Times New Roman" panose="02020603050405020304" pitchFamily="18" charset="0"/>
                <a:sym typeface="Times New Roman"/>
              </a:rPr>
              <a:t>.  </a:t>
            </a:r>
          </a:p>
          <a:p>
            <a:pPr marL="342900" lvl="2" indent="-342900">
              <a:spcBef>
                <a:spcPts val="480"/>
              </a:spcBef>
              <a:buClr>
                <a:srgbClr val="2C3F71"/>
              </a:buClr>
              <a:buSzPts val="2400"/>
              <a:buFont typeface="Arial" panose="020B0604020202020204" pitchFamily="34" charset="0"/>
              <a:buChar char="•"/>
            </a:pPr>
            <a:r>
              <a:rPr lang="en-US" sz="2800" b="1" dirty="0">
                <a:solidFill>
                  <a:srgbClr val="2C3F71"/>
                </a:solidFill>
                <a:latin typeface="Times New Roman" panose="02020603050405020304" pitchFamily="18" charset="0"/>
                <a:ea typeface="Times New Roman"/>
                <a:cs typeface="Times New Roman" panose="02020603050405020304" pitchFamily="18" charset="0"/>
                <a:sym typeface="Times New Roman"/>
              </a:rPr>
              <a:t>User Interface</a:t>
            </a:r>
            <a:r>
              <a:rPr lang="en-US" sz="2800" dirty="0">
                <a:solidFill>
                  <a:srgbClr val="2C3F71"/>
                </a:solidFill>
                <a:latin typeface="Times New Roman" panose="02020603050405020304" pitchFamily="18" charset="0"/>
                <a:ea typeface="Times New Roman"/>
                <a:cs typeface="Times New Roman" panose="02020603050405020304" pitchFamily="18" charset="0"/>
                <a:sym typeface="Times New Roman"/>
              </a:rPr>
              <a:t> - D3 and </a:t>
            </a:r>
            <a:r>
              <a:rPr lang="en-US" sz="2800" dirty="0" err="1">
                <a:solidFill>
                  <a:srgbClr val="2C3F71"/>
                </a:solidFill>
                <a:latin typeface="Times New Roman" panose="02020603050405020304" pitchFamily="18" charset="0"/>
                <a:ea typeface="Times New Roman"/>
                <a:cs typeface="Times New Roman" panose="02020603050405020304" pitchFamily="18" charset="0"/>
                <a:sym typeface="Times New Roman"/>
              </a:rPr>
              <a:t>Javascript</a:t>
            </a:r>
            <a:r>
              <a:rPr lang="en-US" sz="2800" dirty="0">
                <a:solidFill>
                  <a:srgbClr val="2C3F71"/>
                </a:solidFill>
                <a:latin typeface="Times New Roman" panose="02020603050405020304" pitchFamily="18" charset="0"/>
                <a:ea typeface="Times New Roman"/>
                <a:cs typeface="Times New Roman" panose="02020603050405020304" pitchFamily="18" charset="0"/>
                <a:sym typeface="Times New Roman"/>
              </a:rPr>
              <a:t> running on Google App Engine</a:t>
            </a:r>
          </a:p>
          <a:p>
            <a:pPr marL="342900" indent="-342900">
              <a:spcBef>
                <a:spcPts val="480"/>
              </a:spcBef>
              <a:buClr>
                <a:srgbClr val="2C3F71"/>
              </a:buClr>
              <a:buSzPts val="2400"/>
              <a:buFont typeface="Arial" panose="020B0604020202020204" pitchFamily="34" charset="0"/>
              <a:buChar char="•"/>
            </a:pPr>
            <a:r>
              <a:rPr lang="en-US" sz="2800" b="1" dirty="0">
                <a:solidFill>
                  <a:srgbClr val="2C3F71"/>
                </a:solidFill>
                <a:latin typeface="Times New Roman" panose="02020603050405020304" pitchFamily="18" charset="0"/>
                <a:ea typeface="Times New Roman"/>
                <a:cs typeface="Times New Roman" panose="02020603050405020304" pitchFamily="18" charset="0"/>
                <a:sym typeface="Times New Roman"/>
              </a:rPr>
              <a:t>API Layer</a:t>
            </a:r>
            <a:r>
              <a:rPr lang="en-US" sz="2800" dirty="0">
                <a:solidFill>
                  <a:srgbClr val="2C3F71"/>
                </a:solidFill>
                <a:latin typeface="Times New Roman" panose="02020603050405020304" pitchFamily="18" charset="0"/>
                <a:ea typeface="Times New Roman"/>
                <a:cs typeface="Times New Roman" panose="02020603050405020304" pitchFamily="18" charset="0"/>
                <a:sym typeface="Times New Roman"/>
              </a:rPr>
              <a:t> - Python serving REST / JSON via Google App Engine</a:t>
            </a:r>
          </a:p>
          <a:p>
            <a:pPr marL="342900" indent="-342900">
              <a:spcBef>
                <a:spcPts val="480"/>
              </a:spcBef>
              <a:buClr>
                <a:srgbClr val="2C3F71"/>
              </a:buClr>
              <a:buSzPts val="2400"/>
              <a:buFont typeface="Arial" panose="020B0604020202020204" pitchFamily="34" charset="0"/>
              <a:buChar char="•"/>
            </a:pPr>
            <a:r>
              <a:rPr lang="en-US" sz="2800" b="1" dirty="0">
                <a:solidFill>
                  <a:srgbClr val="2C3F71"/>
                </a:solidFill>
                <a:latin typeface="Times New Roman" panose="02020603050405020304" pitchFamily="18" charset="0"/>
                <a:ea typeface="Times New Roman"/>
                <a:cs typeface="Times New Roman" panose="02020603050405020304" pitchFamily="18" charset="0"/>
                <a:sym typeface="Times New Roman"/>
              </a:rPr>
              <a:t>Data Layer</a:t>
            </a:r>
            <a:r>
              <a:rPr lang="en-US" sz="2800" dirty="0">
                <a:solidFill>
                  <a:srgbClr val="2C3F71"/>
                </a:solidFill>
                <a:latin typeface="Times New Roman" panose="02020603050405020304" pitchFamily="18" charset="0"/>
                <a:ea typeface="Times New Roman"/>
                <a:cs typeface="Times New Roman" panose="02020603050405020304" pitchFamily="18" charset="0"/>
                <a:sym typeface="Times New Roman"/>
              </a:rPr>
              <a:t> - NoSQL key-value store running on Google Cloud Datastore</a:t>
            </a:r>
          </a:p>
          <a:p>
            <a:pPr marL="342900" lvl="0" indent="-342900">
              <a:spcBef>
                <a:spcPts val="480"/>
              </a:spcBef>
              <a:buClr>
                <a:srgbClr val="2C3F71"/>
              </a:buClr>
              <a:buSzPts val="2400"/>
              <a:buFont typeface="Arial" panose="020B0604020202020204" pitchFamily="34" charset="0"/>
              <a:buChar char="•"/>
            </a:pPr>
            <a:r>
              <a:rPr lang="en-US" sz="2800" b="1" dirty="0">
                <a:solidFill>
                  <a:srgbClr val="2C3F71"/>
                </a:solidFill>
                <a:latin typeface="Times New Roman" panose="02020603050405020304" pitchFamily="18" charset="0"/>
                <a:ea typeface="Times New Roman"/>
                <a:cs typeface="Times New Roman" panose="02020603050405020304" pitchFamily="18" charset="0"/>
                <a:sym typeface="Times New Roman"/>
              </a:rPr>
              <a:t>Data Ingest Layer</a:t>
            </a:r>
            <a:r>
              <a:rPr lang="en-US" sz="2800" dirty="0">
                <a:solidFill>
                  <a:srgbClr val="2C3F71"/>
                </a:solidFill>
                <a:latin typeface="Times New Roman" panose="02020603050405020304" pitchFamily="18" charset="0"/>
                <a:ea typeface="Times New Roman"/>
                <a:cs typeface="Times New Roman" panose="02020603050405020304" pitchFamily="18" charset="0"/>
                <a:sym typeface="Times New Roman"/>
              </a:rPr>
              <a:t> - Python notebooks running on Google Cloud </a:t>
            </a:r>
            <a:r>
              <a:rPr lang="en-US" sz="2800" dirty="0" err="1">
                <a:solidFill>
                  <a:srgbClr val="2C3F71"/>
                </a:solidFill>
                <a:latin typeface="Times New Roman" panose="02020603050405020304" pitchFamily="18" charset="0"/>
                <a:ea typeface="Times New Roman"/>
                <a:cs typeface="Times New Roman" panose="02020603050405020304" pitchFamily="18" charset="0"/>
                <a:sym typeface="Times New Roman"/>
              </a:rPr>
              <a:t>DataLab</a:t>
            </a:r>
            <a:br>
              <a:rPr lang="en-US" sz="2800" b="1" dirty="0">
                <a:solidFill>
                  <a:srgbClr val="2C3F71"/>
                </a:solidFill>
                <a:latin typeface="Times New Roman" panose="02020603050405020304" pitchFamily="18" charset="0"/>
                <a:ea typeface="Times New Roman"/>
                <a:cs typeface="Times New Roman" panose="02020603050405020304" pitchFamily="18" charset="0"/>
                <a:sym typeface="Times New Roman"/>
              </a:rPr>
            </a:br>
            <a:r>
              <a:rPr lang="en-US" sz="2800" b="1" dirty="0">
                <a:solidFill>
                  <a:srgbClr val="2C3F71"/>
                </a:solidFill>
                <a:latin typeface="Times New Roman" panose="02020603050405020304" pitchFamily="18" charset="0"/>
                <a:ea typeface="Times New Roman"/>
                <a:cs typeface="Times New Roman" panose="02020603050405020304" pitchFamily="18" charset="0"/>
                <a:sym typeface="Times New Roman"/>
              </a:rPr>
              <a:t>      </a:t>
            </a:r>
            <a:br>
              <a:rPr lang="en-US" sz="2800" b="1" dirty="0">
                <a:solidFill>
                  <a:srgbClr val="2C3F71"/>
                </a:solidFill>
                <a:latin typeface="Times New Roman" panose="02020603050405020304" pitchFamily="18" charset="0"/>
                <a:ea typeface="Times New Roman"/>
                <a:cs typeface="Times New Roman" panose="02020603050405020304" pitchFamily="18" charset="0"/>
                <a:sym typeface="Times New Roman"/>
              </a:rPr>
            </a:br>
            <a:r>
              <a:rPr lang="en-US" sz="2800" b="1" dirty="0">
                <a:solidFill>
                  <a:srgbClr val="2C3F71"/>
                </a:solidFill>
                <a:latin typeface="Times New Roman" panose="02020603050405020304" pitchFamily="18" charset="0"/>
                <a:ea typeface="Times New Roman"/>
                <a:cs typeface="Times New Roman" panose="02020603050405020304" pitchFamily="18" charset="0"/>
                <a:sym typeface="Times New Roman"/>
              </a:rPr>
              <a:t>         </a:t>
            </a:r>
            <a:endParaRPr sz="2800" b="1" dirty="0">
              <a:solidFill>
                <a:srgbClr val="2C3F71"/>
              </a:solidFill>
              <a:latin typeface="Times New Roman" panose="02020603050405020304" pitchFamily="18" charset="0"/>
              <a:ea typeface="Times New Roman"/>
              <a:cs typeface="Times New Roman" panose="02020603050405020304" pitchFamily="18" charset="0"/>
              <a:sym typeface="Times New Roman"/>
            </a:endParaRPr>
          </a:p>
          <a:p>
            <a:pPr marL="0" marR="0" lvl="0" indent="-152400" algn="l" rtl="0">
              <a:spcBef>
                <a:spcPts val="480"/>
              </a:spcBef>
              <a:buClr>
                <a:srgbClr val="2C3F71"/>
              </a:buClr>
              <a:buSzPts val="2400"/>
              <a:buFont typeface="Arial"/>
              <a:buNone/>
            </a:pPr>
            <a:r>
              <a:rPr lang="en-US" sz="2800" b="1" dirty="0">
                <a:solidFill>
                  <a:srgbClr val="2C3F71"/>
                </a:solidFill>
                <a:latin typeface="Times New Roman" panose="02020603050405020304" pitchFamily="18" charset="0"/>
                <a:ea typeface="Times New Roman"/>
                <a:cs typeface="Times New Roman" panose="02020603050405020304" pitchFamily="18" charset="0"/>
                <a:sym typeface="Times New Roman"/>
              </a:rPr>
              <a:t>         </a:t>
            </a:r>
          </a:p>
          <a:p>
            <a:pPr marL="0" marR="0" lvl="0" indent="-152400" algn="l" rtl="0">
              <a:spcBef>
                <a:spcPts val="480"/>
              </a:spcBef>
              <a:buClr>
                <a:srgbClr val="2C3F71"/>
              </a:buClr>
              <a:buSzPts val="2400"/>
              <a:buFont typeface="Arial"/>
              <a:buNone/>
            </a:pPr>
            <a:r>
              <a:rPr lang="en-US" sz="2800" b="1" dirty="0">
                <a:solidFill>
                  <a:srgbClr val="2C3F71"/>
                </a:solidFill>
                <a:latin typeface="Times New Roman" panose="02020603050405020304" pitchFamily="18" charset="0"/>
                <a:ea typeface="Times New Roman"/>
                <a:cs typeface="Times New Roman" panose="02020603050405020304" pitchFamily="18" charset="0"/>
                <a:sym typeface="Times New Roman"/>
              </a:rPr>
              <a:t>     </a:t>
            </a:r>
            <a:br>
              <a:rPr lang="en-US" sz="2800" dirty="0">
                <a:solidFill>
                  <a:srgbClr val="2C3F71"/>
                </a:solidFill>
                <a:latin typeface="Times New Roman" panose="02020603050405020304" pitchFamily="18" charset="0"/>
                <a:ea typeface="Times New Roman"/>
                <a:cs typeface="Times New Roman" panose="02020603050405020304" pitchFamily="18" charset="0"/>
                <a:sym typeface="Times New Roman"/>
              </a:rPr>
            </a:br>
            <a:br>
              <a:rPr lang="en-US" sz="2800" dirty="0">
                <a:solidFill>
                  <a:srgbClr val="2C3F71"/>
                </a:solidFill>
                <a:latin typeface="Times New Roman" panose="02020603050405020304" pitchFamily="18" charset="0"/>
                <a:ea typeface="Times New Roman"/>
                <a:cs typeface="Times New Roman" panose="02020603050405020304" pitchFamily="18" charset="0"/>
                <a:sym typeface="Times New Roman"/>
              </a:rPr>
            </a:br>
            <a:br>
              <a:rPr lang="en-US" sz="2800" dirty="0">
                <a:solidFill>
                  <a:srgbClr val="2C3F71"/>
                </a:solidFill>
                <a:latin typeface="Times New Roman" panose="02020603050405020304" pitchFamily="18" charset="0"/>
                <a:ea typeface="Times New Roman"/>
                <a:cs typeface="Times New Roman" panose="02020603050405020304" pitchFamily="18" charset="0"/>
                <a:sym typeface="Times New Roman"/>
              </a:rPr>
            </a:br>
            <a:endParaRPr lang="en-US" sz="2800" dirty="0">
              <a:solidFill>
                <a:srgbClr val="2C3F71"/>
              </a:solidFill>
              <a:latin typeface="Times New Roman" panose="02020603050405020304" pitchFamily="18" charset="0"/>
              <a:ea typeface="Times New Roman"/>
              <a:cs typeface="Times New Roman" panose="02020603050405020304" pitchFamily="18" charset="0"/>
              <a:sym typeface="Times New Roman"/>
            </a:endParaRPr>
          </a:p>
        </p:txBody>
      </p:sp>
      <p:sp>
        <p:nvSpPr>
          <p:cNvPr id="115" name="Shape 115"/>
          <p:cNvSpPr txBox="1">
            <a:spLocks noGrp="1"/>
          </p:cNvSpPr>
          <p:nvPr>
            <p:ph type="body" idx="1"/>
          </p:nvPr>
        </p:nvSpPr>
        <p:spPr>
          <a:xfrm>
            <a:off x="1591679" y="6958051"/>
            <a:ext cx="10619986" cy="4975772"/>
          </a:xfrm>
          <a:prstGeom prst="rect">
            <a:avLst/>
          </a:prstGeom>
          <a:noFill/>
          <a:ln>
            <a:noFill/>
          </a:ln>
        </p:spPr>
        <p:txBody>
          <a:bodyPr wrap="square" lIns="196100" tIns="196100" rIns="196100" bIns="196100" anchor="t" anchorCtr="0">
            <a:noAutofit/>
          </a:bodyPr>
          <a:lstStyle/>
          <a:p>
            <a:pPr marL="190500" marR="0" lvl="0" indent="-342900" algn="l" rtl="0">
              <a:spcBef>
                <a:spcPts val="0"/>
              </a:spcBef>
              <a:spcAft>
                <a:spcPts val="0"/>
              </a:spcAft>
              <a:buClr>
                <a:srgbClr val="2C3F71"/>
              </a:buClr>
              <a:buSzPts val="2400"/>
              <a:buFont typeface="Arial" panose="020B0604020202020204" pitchFamily="34" charset="0"/>
              <a:buChar char="•"/>
            </a:pPr>
            <a:r>
              <a:rPr lang="en-US" sz="2800" b="0" i="0" u="none" strike="noStrike" cap="none" dirty="0">
                <a:solidFill>
                  <a:srgbClr val="2C3F71"/>
                </a:solidFill>
                <a:latin typeface="Times New Roman"/>
                <a:ea typeface="Times New Roman"/>
                <a:cs typeface="Times New Roman"/>
                <a:sym typeface="Times New Roman"/>
              </a:rPr>
              <a:t>Problem statement</a:t>
            </a:r>
          </a:p>
          <a:p>
            <a:pPr marL="1465233" lvl="1" indent="-342900">
              <a:spcBef>
                <a:spcPts val="0"/>
              </a:spcBef>
              <a:buClr>
                <a:srgbClr val="2C3F71"/>
              </a:buClr>
              <a:buSzPts val="2400"/>
              <a:buFont typeface="Arial" panose="020B0604020202020204" pitchFamily="34" charset="0"/>
              <a:buChar char="•"/>
            </a:pPr>
            <a:r>
              <a:rPr lang="en-US" sz="2400" dirty="0">
                <a:solidFill>
                  <a:srgbClr val="2C3F71"/>
                </a:solidFill>
                <a:latin typeface="Times New Roman"/>
                <a:ea typeface="Times New Roman"/>
                <a:cs typeface="Times New Roman"/>
                <a:sym typeface="Times New Roman"/>
              </a:rPr>
              <a:t>Finding rhyming words for a poem is a considerable challenge.</a:t>
            </a:r>
          </a:p>
          <a:p>
            <a:pPr marL="1465233" lvl="1" indent="-342900">
              <a:spcBef>
                <a:spcPts val="0"/>
              </a:spcBef>
              <a:buClr>
                <a:srgbClr val="2C3F71"/>
              </a:buClr>
              <a:buSzPts val="2400"/>
              <a:buFont typeface="Arial" panose="020B0604020202020204" pitchFamily="34" charset="0"/>
              <a:buChar char="•"/>
            </a:pPr>
            <a:r>
              <a:rPr lang="en-US" sz="2400" b="0" i="0" u="none" strike="noStrike" cap="none" dirty="0">
                <a:solidFill>
                  <a:srgbClr val="2C3F71"/>
                </a:solidFill>
                <a:latin typeface="Times New Roman"/>
                <a:ea typeface="Times New Roman"/>
                <a:cs typeface="Times New Roman"/>
                <a:sym typeface="Times New Roman"/>
              </a:rPr>
              <a:t>Going through </a:t>
            </a:r>
            <a:r>
              <a:rPr lang="en-US" sz="2400" dirty="0">
                <a:solidFill>
                  <a:srgbClr val="2C3F71"/>
                </a:solidFill>
                <a:latin typeface="Times New Roman"/>
                <a:ea typeface="Times New Roman"/>
                <a:cs typeface="Times New Roman"/>
                <a:sym typeface="Times New Roman"/>
              </a:rPr>
              <a:t>a rhyming dictionary or a </a:t>
            </a:r>
            <a:r>
              <a:rPr lang="en-US" sz="2400" b="0" i="0" u="none" strike="noStrike" cap="none" dirty="0">
                <a:solidFill>
                  <a:srgbClr val="2C3F71"/>
                </a:solidFill>
                <a:latin typeface="Times New Roman"/>
                <a:ea typeface="Times New Roman"/>
                <a:cs typeface="Times New Roman"/>
                <a:sym typeface="Times New Roman"/>
              </a:rPr>
              <a:t>thesaurus can be exhausting.</a:t>
            </a:r>
          </a:p>
          <a:p>
            <a:pPr marL="1465233" lvl="1" indent="-342900">
              <a:spcBef>
                <a:spcPts val="0"/>
              </a:spcBef>
              <a:buClr>
                <a:srgbClr val="2C3F71"/>
              </a:buClr>
              <a:buSzPts val="2400"/>
              <a:buFont typeface="Arial" panose="020B0604020202020204" pitchFamily="34" charset="0"/>
              <a:buChar char="•"/>
            </a:pPr>
            <a:r>
              <a:rPr lang="en-US" sz="2400" b="0" i="0" u="none" strike="noStrike" cap="none" dirty="0">
                <a:solidFill>
                  <a:srgbClr val="2C3F71"/>
                </a:solidFill>
                <a:latin typeface="Times New Roman"/>
                <a:ea typeface="Times New Roman"/>
                <a:cs typeface="Times New Roman"/>
                <a:sym typeface="Times New Roman"/>
              </a:rPr>
              <a:t>Visualization makes this task much easier.</a:t>
            </a:r>
          </a:p>
          <a:p>
            <a:pPr marL="190500" indent="-342900">
              <a:spcBef>
                <a:spcPts val="0"/>
              </a:spcBef>
              <a:buFont typeface="Arial" panose="020B0604020202020204" pitchFamily="34" charset="0"/>
              <a:buChar char="•"/>
            </a:pPr>
            <a:r>
              <a:rPr lang="en-US" sz="2800" dirty="0"/>
              <a:t>Solution</a:t>
            </a:r>
          </a:p>
          <a:p>
            <a:pPr marL="1465233" lvl="1" indent="-342900">
              <a:spcBef>
                <a:spcPts val="0"/>
              </a:spcBef>
              <a:buFont typeface="Arial" panose="020B0604020202020204" pitchFamily="34" charset="0"/>
              <a:buChar char="•"/>
            </a:pPr>
            <a:r>
              <a:rPr lang="en-US" sz="2400" dirty="0">
                <a:solidFill>
                  <a:srgbClr val="2C3F71"/>
                </a:solidFill>
                <a:latin typeface="Times New Roman"/>
                <a:ea typeface="Times New Roman"/>
                <a:cs typeface="Times New Roman"/>
                <a:sym typeface="Times New Roman"/>
              </a:rPr>
              <a:t>A comprehensive visual and interactive program to simplify exploration of rhymes and synonyms for poets in a continuous graph structure</a:t>
            </a:r>
            <a:r>
              <a:rPr lang="en-US" sz="2800" b="0" i="0" u="none" strike="noStrike" cap="none" dirty="0">
                <a:solidFill>
                  <a:srgbClr val="2C3F71"/>
                </a:solidFill>
                <a:latin typeface="Times New Roman"/>
                <a:ea typeface="Times New Roman"/>
                <a:cs typeface="Times New Roman"/>
                <a:sym typeface="Times New Roman"/>
              </a:rPr>
              <a:t>. </a:t>
            </a:r>
          </a:p>
          <a:p>
            <a:pPr marL="0" marR="0" lvl="0" indent="-152400" algn="l" rtl="0">
              <a:spcBef>
                <a:spcPts val="480"/>
              </a:spcBef>
              <a:spcAft>
                <a:spcPts val="0"/>
              </a:spcAft>
              <a:buClr>
                <a:srgbClr val="2C3F71"/>
              </a:buClr>
              <a:buSzPts val="2400"/>
              <a:buFont typeface="Arial"/>
              <a:buNone/>
            </a:pPr>
            <a:endParaRPr sz="2800" b="0" i="0" u="none" strike="noStrike" cap="none" dirty="0">
              <a:solidFill>
                <a:srgbClr val="2C3F71"/>
              </a:solidFill>
              <a:latin typeface="Times New Roman"/>
              <a:ea typeface="Times New Roman"/>
              <a:cs typeface="Times New Roman"/>
              <a:sym typeface="Times New Roman"/>
            </a:endParaRPr>
          </a:p>
          <a:p>
            <a:pPr marL="0" marR="0" lvl="0" indent="-152400" algn="l" rtl="0">
              <a:spcBef>
                <a:spcPts val="480"/>
              </a:spcBef>
              <a:spcAft>
                <a:spcPts val="0"/>
              </a:spcAft>
              <a:buClr>
                <a:srgbClr val="2C3F71"/>
              </a:buClr>
              <a:buSzPts val="2400"/>
              <a:buFont typeface="Arial"/>
              <a:buNone/>
            </a:pPr>
            <a:endParaRPr sz="2800" b="0" i="0" u="none" strike="noStrike" cap="none" dirty="0">
              <a:solidFill>
                <a:srgbClr val="2C3F71"/>
              </a:solidFill>
              <a:latin typeface="Times New Roman"/>
              <a:ea typeface="Times New Roman"/>
              <a:cs typeface="Times New Roman"/>
              <a:sym typeface="Times New Roman"/>
            </a:endParaRPr>
          </a:p>
          <a:p>
            <a:pPr marL="0" marR="0" lvl="0" indent="-152400" algn="l" rtl="0">
              <a:spcBef>
                <a:spcPts val="480"/>
              </a:spcBef>
              <a:spcAft>
                <a:spcPts val="0"/>
              </a:spcAft>
              <a:buClr>
                <a:srgbClr val="2C3F71"/>
              </a:buClr>
              <a:buSzPts val="2400"/>
              <a:buFont typeface="Arial"/>
              <a:buNone/>
            </a:pPr>
            <a:endParaRPr sz="2800" b="0" i="0" u="none" strike="noStrike" cap="none" dirty="0">
              <a:solidFill>
                <a:srgbClr val="2C3F71"/>
              </a:solidFill>
              <a:latin typeface="Times New Roman"/>
              <a:ea typeface="Times New Roman"/>
              <a:cs typeface="Times New Roman"/>
              <a:sym typeface="Times New Roman"/>
            </a:endParaRPr>
          </a:p>
          <a:p>
            <a:pPr marL="0" marR="0" lvl="0" indent="-152400" algn="l" rtl="0">
              <a:spcBef>
                <a:spcPts val="480"/>
              </a:spcBef>
              <a:spcAft>
                <a:spcPts val="0"/>
              </a:spcAft>
              <a:buClr>
                <a:srgbClr val="2C3F71"/>
              </a:buClr>
              <a:buSzPts val="2400"/>
              <a:buFont typeface="Arial"/>
              <a:buNone/>
            </a:pPr>
            <a:endParaRPr sz="2800" b="0" i="0" u="none" strike="noStrike" cap="none" dirty="0">
              <a:solidFill>
                <a:srgbClr val="2C3F71"/>
              </a:solidFill>
              <a:latin typeface="Times New Roman"/>
              <a:ea typeface="Times New Roman"/>
              <a:cs typeface="Times New Roman"/>
              <a:sym typeface="Times New Roman"/>
            </a:endParaRPr>
          </a:p>
          <a:p>
            <a:pPr marL="0" marR="0" lvl="0" indent="-152400" algn="l" rtl="0">
              <a:spcBef>
                <a:spcPts val="480"/>
              </a:spcBef>
              <a:spcAft>
                <a:spcPts val="0"/>
              </a:spcAft>
              <a:buClr>
                <a:srgbClr val="2C3F71"/>
              </a:buClr>
              <a:buSzPts val="2400"/>
              <a:buFont typeface="Arial"/>
              <a:buNone/>
            </a:pPr>
            <a:endParaRPr sz="2800" b="0" i="0" u="none" strike="noStrike" cap="none" dirty="0">
              <a:solidFill>
                <a:srgbClr val="2C3F71"/>
              </a:solidFill>
              <a:latin typeface="Times New Roman"/>
              <a:ea typeface="Times New Roman"/>
              <a:cs typeface="Times New Roman"/>
              <a:sym typeface="Times New Roman"/>
            </a:endParaRPr>
          </a:p>
          <a:p>
            <a:pPr marL="0" marR="0" lvl="0" indent="-152400" algn="l" rtl="0">
              <a:spcBef>
                <a:spcPts val="480"/>
              </a:spcBef>
              <a:spcAft>
                <a:spcPts val="0"/>
              </a:spcAft>
              <a:buClr>
                <a:srgbClr val="2C3F71"/>
              </a:buClr>
              <a:buSzPts val="2400"/>
              <a:buFont typeface="Arial"/>
              <a:buNone/>
            </a:pPr>
            <a:endParaRPr sz="2800" b="0" i="0" u="none" strike="noStrike" cap="none" dirty="0">
              <a:solidFill>
                <a:srgbClr val="2C3F71"/>
              </a:solidFill>
              <a:latin typeface="Times New Roman"/>
              <a:ea typeface="Times New Roman"/>
              <a:cs typeface="Times New Roman"/>
              <a:sym typeface="Times New Roman"/>
            </a:endParaRPr>
          </a:p>
          <a:p>
            <a:pPr marL="0" marR="0" lvl="0" indent="-152400" algn="l" rtl="0">
              <a:spcBef>
                <a:spcPts val="480"/>
              </a:spcBef>
              <a:buClr>
                <a:srgbClr val="2C3F71"/>
              </a:buClr>
              <a:buSzPts val="2400"/>
              <a:buFont typeface="Arial"/>
              <a:buNone/>
            </a:pPr>
            <a:endParaRPr sz="2800" b="0" i="0" u="none" strike="noStrike" cap="none" dirty="0">
              <a:solidFill>
                <a:srgbClr val="2C3F71"/>
              </a:solidFill>
              <a:latin typeface="Times New Roman"/>
              <a:ea typeface="Times New Roman"/>
              <a:cs typeface="Times New Roman"/>
              <a:sym typeface="Times New Roman"/>
            </a:endParaRPr>
          </a:p>
        </p:txBody>
      </p:sp>
      <p:sp>
        <p:nvSpPr>
          <p:cNvPr id="116" name="Shape 116"/>
          <p:cNvSpPr txBox="1">
            <a:spLocks noGrp="1"/>
          </p:cNvSpPr>
          <p:nvPr>
            <p:ph type="body" idx="2"/>
          </p:nvPr>
        </p:nvSpPr>
        <p:spPr>
          <a:xfrm>
            <a:off x="576465" y="6178273"/>
            <a:ext cx="12946062" cy="835533"/>
          </a:xfrm>
          <a:prstGeom prst="rect">
            <a:avLst/>
          </a:prstGeom>
          <a:noFill/>
          <a:ln>
            <a:noFill/>
          </a:ln>
        </p:spPr>
        <p:txBody>
          <a:bodyPr wrap="square" lIns="78425" tIns="78425" rIns="78425" bIns="78425" anchor="ctr" anchorCtr="0">
            <a:noAutofit/>
          </a:bodyPr>
          <a:lstStyle/>
          <a:p>
            <a:pPr marL="0" marR="0" lvl="0" indent="-279400" algn="ctr" rtl="0">
              <a:spcBef>
                <a:spcPts val="0"/>
              </a:spcBef>
              <a:buClr>
                <a:srgbClr val="2C3F71"/>
              </a:buClr>
              <a:buSzPts val="4400"/>
              <a:buFont typeface="Arial"/>
              <a:buNone/>
            </a:pPr>
            <a:r>
              <a:rPr lang="en-US" sz="4400" i="0" u="none" strike="noStrike" cap="none" dirty="0">
                <a:solidFill>
                  <a:srgbClr val="505972"/>
                </a:solidFill>
                <a:latin typeface="+mj-lt"/>
                <a:ea typeface="Calibri"/>
                <a:cs typeface="Calibri"/>
                <a:sym typeface="Calibri"/>
              </a:rPr>
              <a:t>Introduction</a:t>
            </a:r>
          </a:p>
        </p:txBody>
      </p:sp>
      <p:sp>
        <p:nvSpPr>
          <p:cNvPr id="117" name="Shape 117"/>
          <p:cNvSpPr txBox="1">
            <a:spLocks noGrp="1"/>
          </p:cNvSpPr>
          <p:nvPr>
            <p:ph type="body" idx="3"/>
          </p:nvPr>
        </p:nvSpPr>
        <p:spPr>
          <a:xfrm>
            <a:off x="479086" y="18861234"/>
            <a:ext cx="12949224" cy="835533"/>
          </a:xfrm>
          <a:prstGeom prst="rect">
            <a:avLst/>
          </a:prstGeom>
          <a:noFill/>
          <a:ln>
            <a:noFill/>
          </a:ln>
        </p:spPr>
        <p:txBody>
          <a:bodyPr wrap="square" lIns="78425" tIns="78425" rIns="78425" bIns="78425" anchor="ctr" anchorCtr="0">
            <a:noAutofit/>
          </a:bodyPr>
          <a:lstStyle/>
          <a:p>
            <a:pPr marL="0" marR="0" lvl="0" indent="-279400" algn="ctr" rtl="0">
              <a:spcBef>
                <a:spcPts val="0"/>
              </a:spcBef>
              <a:buClr>
                <a:srgbClr val="2C3F71"/>
              </a:buClr>
              <a:buSzPts val="4400"/>
              <a:buFont typeface="Arial"/>
              <a:buNone/>
            </a:pPr>
            <a:r>
              <a:rPr lang="en-US" sz="4400" b="1" i="0" u="none" strike="noStrike" cap="none" dirty="0">
                <a:solidFill>
                  <a:srgbClr val="2C3F71"/>
                </a:solidFill>
                <a:latin typeface="+mj-lt"/>
                <a:ea typeface="Calibri"/>
                <a:cs typeface="Calibri"/>
                <a:sym typeface="Calibri"/>
              </a:rPr>
              <a:t>Proposed Approach and Data</a:t>
            </a:r>
          </a:p>
        </p:txBody>
      </p:sp>
      <p:sp>
        <p:nvSpPr>
          <p:cNvPr id="118" name="Shape 118"/>
          <p:cNvSpPr txBox="1">
            <a:spLocks noGrp="1"/>
          </p:cNvSpPr>
          <p:nvPr>
            <p:ph type="body" idx="4"/>
          </p:nvPr>
        </p:nvSpPr>
        <p:spPr>
          <a:xfrm>
            <a:off x="13796505" y="21885394"/>
            <a:ext cx="12945893" cy="835533"/>
          </a:xfrm>
          <a:prstGeom prst="rect">
            <a:avLst/>
          </a:prstGeom>
          <a:noFill/>
          <a:ln>
            <a:noFill/>
          </a:ln>
        </p:spPr>
        <p:txBody>
          <a:bodyPr wrap="square" lIns="78425" tIns="78425" rIns="78425" bIns="78425" anchor="ctr" anchorCtr="0">
            <a:noAutofit/>
          </a:bodyPr>
          <a:lstStyle/>
          <a:p>
            <a:pPr marL="0" marR="0" lvl="0" indent="-279400" algn="ctr" rtl="0">
              <a:spcBef>
                <a:spcPts val="0"/>
              </a:spcBef>
              <a:buClr>
                <a:srgbClr val="2C3F71"/>
              </a:buClr>
              <a:buSzPts val="4400"/>
              <a:buFont typeface="Arial"/>
              <a:buNone/>
            </a:pPr>
            <a:r>
              <a:rPr lang="en-US" sz="4400" b="1" i="0" u="none" strike="noStrike" cap="none" dirty="0">
                <a:solidFill>
                  <a:srgbClr val="2C3F71"/>
                </a:solidFill>
                <a:latin typeface="+mj-lt"/>
                <a:ea typeface="Calibri"/>
                <a:cs typeface="Calibri"/>
                <a:sym typeface="Calibri"/>
              </a:rPr>
              <a:t>Experiments and Results</a:t>
            </a:r>
          </a:p>
        </p:txBody>
      </p:sp>
      <p:sp>
        <p:nvSpPr>
          <p:cNvPr id="119" name="Shape 119"/>
          <p:cNvSpPr txBox="1">
            <a:spLocks noGrp="1"/>
          </p:cNvSpPr>
          <p:nvPr>
            <p:ph type="body" idx="5"/>
          </p:nvPr>
        </p:nvSpPr>
        <p:spPr>
          <a:xfrm>
            <a:off x="15066970" y="22732231"/>
            <a:ext cx="10458451" cy="10434749"/>
          </a:xfrm>
          <a:prstGeom prst="rect">
            <a:avLst/>
          </a:prstGeom>
          <a:noFill/>
          <a:ln>
            <a:noFill/>
          </a:ln>
        </p:spPr>
        <p:txBody>
          <a:bodyPr wrap="square" lIns="196100" tIns="196100" rIns="196100" bIns="196100" anchor="t" anchorCtr="0">
            <a:noAutofit/>
          </a:bodyPr>
          <a:lstStyle/>
          <a:p>
            <a:pPr marL="304800" marR="0" lvl="0" indent="-457200" algn="l" rtl="0">
              <a:spcBef>
                <a:spcPts val="0"/>
              </a:spcBef>
              <a:buClr>
                <a:srgbClr val="2C3F71"/>
              </a:buClr>
              <a:buSzPts val="2400"/>
              <a:buFont typeface="Arial" panose="020B0604020202020204" pitchFamily="34" charset="0"/>
              <a:buChar char="•"/>
            </a:pPr>
            <a:r>
              <a:rPr lang="en-US" sz="2800" dirty="0" err="1"/>
              <a:t>RhymeViz</a:t>
            </a:r>
            <a:r>
              <a:rPr lang="en-US" sz="2800" dirty="0"/>
              <a:t> is evaluated through a user Study</a:t>
            </a:r>
          </a:p>
          <a:p>
            <a:pPr marL="304800" marR="0" lvl="0" indent="-457200" algn="l" rtl="0">
              <a:spcBef>
                <a:spcPts val="0"/>
              </a:spcBef>
              <a:buClr>
                <a:srgbClr val="2C3F71"/>
              </a:buClr>
              <a:buSzPts val="2400"/>
              <a:buFont typeface="Arial" panose="020B0604020202020204" pitchFamily="34" charset="0"/>
              <a:buChar char="•"/>
            </a:pPr>
            <a:r>
              <a:rPr lang="en-US" sz="2800" b="0" i="0" u="none" strike="noStrike" cap="none" dirty="0">
                <a:solidFill>
                  <a:srgbClr val="2C3F71"/>
                </a:solidFill>
                <a:latin typeface="Times New Roman"/>
                <a:ea typeface="Times New Roman"/>
                <a:cs typeface="Times New Roman"/>
                <a:sym typeface="Times New Roman"/>
              </a:rPr>
              <a:t>Experiment details</a:t>
            </a:r>
          </a:p>
          <a:p>
            <a:pPr marL="1579533" lvl="1" indent="-457200">
              <a:spcBef>
                <a:spcPts val="0"/>
              </a:spcBef>
              <a:buClr>
                <a:srgbClr val="2C3F71"/>
              </a:buClr>
              <a:buSzPts val="2400"/>
              <a:buFont typeface="Arial" panose="020B0604020202020204" pitchFamily="34" charset="0"/>
              <a:buChar char="•"/>
            </a:pPr>
            <a:r>
              <a:rPr lang="en-US" sz="2600" dirty="0">
                <a:solidFill>
                  <a:srgbClr val="2C3F71"/>
                </a:solidFill>
                <a:latin typeface="Times New Roman"/>
                <a:ea typeface="Times New Roman"/>
                <a:cs typeface="Times New Roman"/>
                <a:sym typeface="Times New Roman"/>
              </a:rPr>
              <a:t>Baseline </a:t>
            </a:r>
          </a:p>
          <a:p>
            <a:pPr marL="2069815" lvl="2" indent="-457200">
              <a:spcBef>
                <a:spcPts val="0"/>
              </a:spcBef>
              <a:buClr>
                <a:srgbClr val="2C3F71"/>
              </a:buClr>
              <a:buSzPts val="2400"/>
              <a:buFont typeface="Arial" panose="020B0604020202020204" pitchFamily="34" charset="0"/>
              <a:buChar char="•"/>
            </a:pPr>
            <a:r>
              <a:rPr lang="en-US" sz="2600" dirty="0">
                <a:solidFill>
                  <a:srgbClr val="2C3F71"/>
                </a:solidFill>
                <a:latin typeface="Times New Roman"/>
                <a:ea typeface="Times New Roman"/>
                <a:cs typeface="Times New Roman"/>
                <a:sym typeface="Times New Roman"/>
              </a:rPr>
              <a:t>Online thesaurus: thesaurus.com</a:t>
            </a:r>
          </a:p>
          <a:p>
            <a:pPr marL="2069815" lvl="2" indent="-457200">
              <a:spcBef>
                <a:spcPts val="0"/>
              </a:spcBef>
              <a:buClr>
                <a:srgbClr val="2C3F71"/>
              </a:buClr>
              <a:buSzPts val="2400"/>
              <a:buFont typeface="Arial" panose="020B0604020202020204" pitchFamily="34" charset="0"/>
              <a:buChar char="•"/>
            </a:pPr>
            <a:r>
              <a:rPr lang="en-US" sz="2600" b="0" i="0" u="none" strike="noStrike" cap="none" dirty="0">
                <a:solidFill>
                  <a:srgbClr val="2C3F71"/>
                </a:solidFill>
                <a:latin typeface="Times New Roman"/>
                <a:ea typeface="Times New Roman"/>
                <a:cs typeface="Times New Roman"/>
                <a:sym typeface="Times New Roman"/>
              </a:rPr>
              <a:t>Online rhyming dictionary: rhymezone.com</a:t>
            </a:r>
          </a:p>
          <a:p>
            <a:pPr marL="1579533" lvl="1" indent="-457200">
              <a:spcBef>
                <a:spcPts val="0"/>
              </a:spcBef>
              <a:buFont typeface="Arial" panose="020B0604020202020204" pitchFamily="34" charset="0"/>
              <a:buChar char="•"/>
            </a:pPr>
            <a:r>
              <a:rPr lang="en-US" sz="2600" b="0" i="0" u="none" strike="noStrike" cap="none" dirty="0">
                <a:solidFill>
                  <a:srgbClr val="2C3F71"/>
                </a:solidFill>
                <a:latin typeface="Times New Roman"/>
                <a:ea typeface="Times New Roman"/>
                <a:cs typeface="Times New Roman"/>
                <a:sym typeface="Times New Roman"/>
              </a:rPr>
              <a:t>User were asked to the following first with </a:t>
            </a:r>
            <a:r>
              <a:rPr lang="en-US" sz="2600" b="0" i="0" u="none" strike="noStrike" cap="none" dirty="0" err="1">
                <a:solidFill>
                  <a:srgbClr val="2C3F71"/>
                </a:solidFill>
                <a:latin typeface="Times New Roman"/>
                <a:ea typeface="Times New Roman"/>
                <a:cs typeface="Times New Roman"/>
                <a:sym typeface="Times New Roman"/>
              </a:rPr>
              <a:t>RhymeZone</a:t>
            </a:r>
            <a:r>
              <a:rPr lang="en-US" sz="2600" b="0" i="0" u="none" strike="noStrike" cap="none" dirty="0">
                <a:solidFill>
                  <a:srgbClr val="2C3F71"/>
                </a:solidFill>
                <a:latin typeface="Times New Roman"/>
                <a:ea typeface="Times New Roman"/>
                <a:cs typeface="Times New Roman"/>
                <a:sym typeface="Times New Roman"/>
              </a:rPr>
              <a:t> and then with the websites</a:t>
            </a:r>
          </a:p>
          <a:p>
            <a:pPr marL="2069815" lvl="2" indent="-457200">
              <a:spcBef>
                <a:spcPts val="0"/>
              </a:spcBef>
              <a:buFont typeface="Arial" panose="020B0604020202020204" pitchFamily="34" charset="0"/>
              <a:buChar char="•"/>
            </a:pPr>
            <a:r>
              <a:rPr lang="en-US" sz="2600" b="0" i="0" u="none" strike="noStrike" cap="none" dirty="0">
                <a:solidFill>
                  <a:srgbClr val="2C3F71"/>
                </a:solidFill>
                <a:latin typeface="Times New Roman"/>
                <a:ea typeface="Times New Roman"/>
                <a:cs typeface="Times New Roman"/>
                <a:sym typeface="Times New Roman"/>
              </a:rPr>
              <a:t>Imagine they are writing a song</a:t>
            </a:r>
          </a:p>
          <a:p>
            <a:pPr marL="2069815" lvl="2" indent="-457200">
              <a:spcBef>
                <a:spcPts val="0"/>
              </a:spcBef>
              <a:buFont typeface="Arial" panose="020B0604020202020204" pitchFamily="34" charset="0"/>
              <a:buChar char="•"/>
            </a:pPr>
            <a:r>
              <a:rPr lang="en-US" sz="2600" dirty="0">
                <a:solidFill>
                  <a:srgbClr val="2C3F71"/>
                </a:solidFill>
                <a:latin typeface="Times New Roman"/>
                <a:ea typeface="Times New Roman"/>
                <a:cs typeface="Times New Roman"/>
                <a:sym typeface="Times New Roman"/>
              </a:rPr>
              <a:t>Choose an initial word</a:t>
            </a:r>
          </a:p>
          <a:p>
            <a:pPr marL="2069815" lvl="2" indent="-457200">
              <a:spcBef>
                <a:spcPts val="0"/>
              </a:spcBef>
              <a:buFont typeface="Arial" panose="020B0604020202020204" pitchFamily="34" charset="0"/>
              <a:buChar char="•"/>
            </a:pPr>
            <a:r>
              <a:rPr lang="en-US" sz="2600" b="0" i="0" u="none" strike="noStrike" cap="none" dirty="0">
                <a:solidFill>
                  <a:srgbClr val="2C3F71"/>
                </a:solidFill>
                <a:latin typeface="Times New Roman"/>
                <a:ea typeface="Times New Roman"/>
                <a:cs typeface="Times New Roman"/>
                <a:sym typeface="Times New Roman"/>
              </a:rPr>
              <a:t>Find a synonym for the initial word</a:t>
            </a:r>
          </a:p>
          <a:p>
            <a:pPr marL="2069815" lvl="2" indent="-457200">
              <a:spcBef>
                <a:spcPts val="0"/>
              </a:spcBef>
              <a:buFont typeface="Arial" panose="020B0604020202020204" pitchFamily="34" charset="0"/>
              <a:buChar char="•"/>
            </a:pPr>
            <a:r>
              <a:rPr lang="en-US" sz="2600" dirty="0">
                <a:solidFill>
                  <a:srgbClr val="2C3F71"/>
                </a:solidFill>
                <a:latin typeface="Times New Roman"/>
                <a:ea typeface="Times New Roman"/>
                <a:cs typeface="Times New Roman"/>
                <a:sym typeface="Times New Roman"/>
              </a:rPr>
              <a:t>Find a rhyme for the synonym</a:t>
            </a:r>
          </a:p>
          <a:p>
            <a:pPr marL="2069815" lvl="2" indent="-457200">
              <a:spcBef>
                <a:spcPts val="0"/>
              </a:spcBef>
              <a:buFont typeface="Arial" panose="020B0604020202020204" pitchFamily="34" charset="0"/>
              <a:buChar char="•"/>
            </a:pPr>
            <a:r>
              <a:rPr lang="en-US" sz="2600" dirty="0">
                <a:solidFill>
                  <a:srgbClr val="2C3F71"/>
                </a:solidFill>
                <a:latin typeface="Times New Roman"/>
                <a:ea typeface="Times New Roman"/>
                <a:cs typeface="Times New Roman"/>
                <a:sym typeface="Times New Roman"/>
              </a:rPr>
              <a:t>Explore and play with different options </a:t>
            </a:r>
          </a:p>
          <a:p>
            <a:pPr marL="2069815" lvl="2" indent="-457200">
              <a:spcBef>
                <a:spcPts val="0"/>
              </a:spcBef>
              <a:buFont typeface="Arial" panose="020B0604020202020204" pitchFamily="34" charset="0"/>
              <a:buChar char="•"/>
            </a:pPr>
            <a:r>
              <a:rPr lang="en-US" sz="2600" dirty="0">
                <a:solidFill>
                  <a:srgbClr val="2C3F71"/>
                </a:solidFill>
                <a:latin typeface="Times New Roman"/>
                <a:ea typeface="Times New Roman"/>
                <a:cs typeface="Times New Roman"/>
                <a:sym typeface="Times New Roman"/>
              </a:rPr>
              <a:t>Repot timing, pros and cons and general feedback</a:t>
            </a:r>
          </a:p>
          <a:p>
            <a:pPr marL="304800" indent="-457200">
              <a:spcBef>
                <a:spcPts val="0"/>
              </a:spcBef>
              <a:buFont typeface="Arial" panose="020B0604020202020204" pitchFamily="34" charset="0"/>
              <a:buChar char="•"/>
            </a:pPr>
            <a:r>
              <a:rPr lang="en-US" sz="2800" dirty="0">
                <a:solidFill>
                  <a:srgbClr val="2C3F71"/>
                </a:solidFill>
                <a:latin typeface="Times New Roman"/>
                <a:ea typeface="Times New Roman"/>
                <a:cs typeface="Times New Roman"/>
                <a:sym typeface="Times New Roman"/>
              </a:rPr>
              <a:t>Results</a:t>
            </a:r>
          </a:p>
          <a:p>
            <a:pPr marL="1579533" lvl="1" indent="-457200">
              <a:spcBef>
                <a:spcPts val="0"/>
              </a:spcBef>
              <a:buFont typeface="Arial" panose="020B0604020202020204" pitchFamily="34" charset="0"/>
              <a:buChar char="•"/>
            </a:pPr>
            <a:r>
              <a:rPr lang="en-US" sz="2600" dirty="0">
                <a:solidFill>
                  <a:srgbClr val="2C3F71"/>
                </a:solidFill>
                <a:latin typeface="Times New Roman"/>
                <a:ea typeface="Times New Roman"/>
                <a:cs typeface="Times New Roman"/>
                <a:sym typeface="Times New Roman"/>
              </a:rPr>
              <a:t>Timing: </a:t>
            </a:r>
            <a:r>
              <a:rPr lang="en-US" sz="2600" dirty="0" err="1">
                <a:solidFill>
                  <a:srgbClr val="2C3F71"/>
                </a:solidFill>
                <a:latin typeface="Times New Roman"/>
                <a:ea typeface="Times New Roman"/>
                <a:cs typeface="Times New Roman"/>
                <a:sym typeface="Times New Roman"/>
              </a:rPr>
              <a:t>RhymeViz</a:t>
            </a:r>
            <a:r>
              <a:rPr lang="en-US" sz="2600" dirty="0">
                <a:solidFill>
                  <a:srgbClr val="2C3F71"/>
                </a:solidFill>
                <a:latin typeface="Times New Roman"/>
                <a:ea typeface="Times New Roman"/>
                <a:cs typeface="Times New Roman"/>
                <a:sym typeface="Times New Roman"/>
              </a:rPr>
              <a:t> and </a:t>
            </a:r>
            <a:r>
              <a:rPr lang="en-US" sz="2600" dirty="0" err="1">
                <a:solidFill>
                  <a:srgbClr val="2C3F71"/>
                </a:solidFill>
                <a:latin typeface="Times New Roman"/>
                <a:ea typeface="Times New Roman"/>
                <a:cs typeface="Times New Roman"/>
                <a:sym typeface="Times New Roman"/>
              </a:rPr>
              <a:t>wesites</a:t>
            </a:r>
            <a:r>
              <a:rPr lang="en-US" sz="2600" dirty="0">
                <a:solidFill>
                  <a:srgbClr val="2C3F71"/>
                </a:solidFill>
                <a:latin typeface="Times New Roman"/>
                <a:ea typeface="Times New Roman"/>
                <a:cs typeface="Times New Roman"/>
                <a:sym typeface="Times New Roman"/>
              </a:rPr>
              <a:t> require about the same time</a:t>
            </a:r>
          </a:p>
          <a:p>
            <a:pPr marL="1579533" lvl="1" indent="-457200">
              <a:spcBef>
                <a:spcPts val="0"/>
              </a:spcBef>
              <a:buFont typeface="Arial" panose="020B0604020202020204" pitchFamily="34" charset="0"/>
              <a:buChar char="•"/>
            </a:pPr>
            <a:r>
              <a:rPr lang="en-US" sz="2600" dirty="0">
                <a:solidFill>
                  <a:srgbClr val="2C3F71"/>
                </a:solidFill>
                <a:latin typeface="Times New Roman"/>
                <a:ea typeface="Times New Roman"/>
                <a:cs typeface="Times New Roman"/>
                <a:sym typeface="Times New Roman"/>
              </a:rPr>
              <a:t>Pros and cons of </a:t>
            </a:r>
            <a:r>
              <a:rPr lang="en-US" sz="2600" dirty="0" err="1">
                <a:solidFill>
                  <a:srgbClr val="2C3F71"/>
                </a:solidFill>
                <a:latin typeface="Times New Roman"/>
                <a:ea typeface="Times New Roman"/>
                <a:cs typeface="Times New Roman"/>
                <a:sym typeface="Times New Roman"/>
              </a:rPr>
              <a:t>RhymeViz</a:t>
            </a:r>
            <a:endParaRPr lang="en-US" sz="2600" dirty="0">
              <a:solidFill>
                <a:srgbClr val="2C3F71"/>
              </a:solidFill>
              <a:latin typeface="Times New Roman"/>
              <a:ea typeface="Times New Roman"/>
              <a:cs typeface="Times New Roman"/>
              <a:sym typeface="Times New Roman"/>
            </a:endParaRPr>
          </a:p>
          <a:p>
            <a:pPr marL="1579533" lvl="1" indent="-457200">
              <a:spcBef>
                <a:spcPts val="0"/>
              </a:spcBef>
              <a:buFont typeface="Arial" panose="020B0604020202020204" pitchFamily="34" charset="0"/>
              <a:buChar char="•"/>
            </a:pPr>
            <a:endParaRPr lang="en-US" sz="2600" dirty="0">
              <a:solidFill>
                <a:srgbClr val="2C3F71"/>
              </a:solidFill>
              <a:latin typeface="Times New Roman"/>
              <a:ea typeface="Times New Roman"/>
              <a:cs typeface="Times New Roman"/>
              <a:sym typeface="Times New Roman"/>
            </a:endParaRPr>
          </a:p>
          <a:p>
            <a:pPr marL="1579533" lvl="1" indent="-457200">
              <a:spcBef>
                <a:spcPts val="0"/>
              </a:spcBef>
              <a:buFont typeface="Arial" panose="020B0604020202020204" pitchFamily="34" charset="0"/>
              <a:buChar char="•"/>
            </a:pPr>
            <a:endParaRPr lang="en-US" sz="2600" dirty="0">
              <a:solidFill>
                <a:srgbClr val="2C3F71"/>
              </a:solidFill>
              <a:latin typeface="Times New Roman"/>
              <a:ea typeface="Times New Roman"/>
              <a:cs typeface="Times New Roman"/>
              <a:sym typeface="Times New Roman"/>
            </a:endParaRPr>
          </a:p>
          <a:p>
            <a:pPr marL="1579533" lvl="1" indent="-457200">
              <a:spcBef>
                <a:spcPts val="0"/>
              </a:spcBef>
              <a:buFont typeface="Arial" panose="020B0604020202020204" pitchFamily="34" charset="0"/>
              <a:buChar char="•"/>
            </a:pPr>
            <a:endParaRPr lang="en-US" sz="2600" dirty="0">
              <a:solidFill>
                <a:srgbClr val="2C3F71"/>
              </a:solidFill>
              <a:latin typeface="Times New Roman"/>
              <a:ea typeface="Times New Roman"/>
              <a:cs typeface="Times New Roman"/>
              <a:sym typeface="Times New Roman"/>
            </a:endParaRPr>
          </a:p>
          <a:p>
            <a:pPr marL="1579533" lvl="1" indent="-457200">
              <a:spcBef>
                <a:spcPts val="0"/>
              </a:spcBef>
              <a:buFont typeface="Arial" panose="020B0604020202020204" pitchFamily="34" charset="0"/>
              <a:buChar char="•"/>
            </a:pPr>
            <a:endParaRPr lang="en-US" sz="2600" dirty="0">
              <a:solidFill>
                <a:srgbClr val="2C3F71"/>
              </a:solidFill>
              <a:latin typeface="Times New Roman"/>
              <a:ea typeface="Times New Roman"/>
              <a:cs typeface="Times New Roman"/>
              <a:sym typeface="Times New Roman"/>
            </a:endParaRPr>
          </a:p>
          <a:p>
            <a:pPr marL="1579533" lvl="1" indent="-457200">
              <a:spcBef>
                <a:spcPts val="0"/>
              </a:spcBef>
              <a:buFont typeface="Arial" panose="020B0604020202020204" pitchFamily="34" charset="0"/>
              <a:buChar char="•"/>
            </a:pPr>
            <a:endParaRPr lang="en-US" sz="2600" dirty="0">
              <a:solidFill>
                <a:srgbClr val="2C3F71"/>
              </a:solidFill>
              <a:latin typeface="Times New Roman"/>
              <a:ea typeface="Times New Roman"/>
              <a:cs typeface="Times New Roman"/>
              <a:sym typeface="Times New Roman"/>
            </a:endParaRPr>
          </a:p>
          <a:p>
            <a:pPr marL="1579533" lvl="1" indent="-457200">
              <a:spcBef>
                <a:spcPts val="0"/>
              </a:spcBef>
              <a:buFont typeface="Arial" panose="020B0604020202020204" pitchFamily="34" charset="0"/>
              <a:buChar char="•"/>
            </a:pPr>
            <a:endParaRPr lang="en-US" sz="2600" dirty="0">
              <a:solidFill>
                <a:srgbClr val="2C3F71"/>
              </a:solidFill>
              <a:latin typeface="Times New Roman"/>
              <a:ea typeface="Times New Roman"/>
              <a:cs typeface="Times New Roman"/>
              <a:sym typeface="Times New Roman"/>
            </a:endParaRPr>
          </a:p>
          <a:p>
            <a:pPr marL="1579533" lvl="1" indent="-457200">
              <a:spcBef>
                <a:spcPts val="0"/>
              </a:spcBef>
              <a:buFont typeface="Arial" panose="020B0604020202020204" pitchFamily="34" charset="0"/>
              <a:buChar char="•"/>
            </a:pPr>
            <a:endParaRPr lang="en-US" sz="2600" dirty="0">
              <a:solidFill>
                <a:srgbClr val="2C3F71"/>
              </a:solidFill>
              <a:latin typeface="Times New Roman"/>
              <a:ea typeface="Times New Roman"/>
              <a:cs typeface="Times New Roman"/>
              <a:sym typeface="Times New Roman"/>
            </a:endParaRPr>
          </a:p>
          <a:p>
            <a:pPr marL="1579533" lvl="1" indent="-457200">
              <a:spcBef>
                <a:spcPts val="0"/>
              </a:spcBef>
              <a:buFont typeface="Arial" panose="020B0604020202020204" pitchFamily="34" charset="0"/>
              <a:buChar char="•"/>
            </a:pPr>
            <a:r>
              <a:rPr lang="en-US" sz="2600" dirty="0">
                <a:solidFill>
                  <a:srgbClr val="2C3F71"/>
                </a:solidFill>
                <a:latin typeface="Times New Roman"/>
                <a:ea typeface="Times New Roman"/>
                <a:cs typeface="Times New Roman"/>
                <a:sym typeface="Times New Roman"/>
              </a:rPr>
              <a:t>In general users supported the idea and implementation and described it as a fun experience!</a:t>
            </a:r>
          </a:p>
          <a:p>
            <a:pPr marL="1579533" lvl="1" indent="-457200">
              <a:spcBef>
                <a:spcPts val="0"/>
              </a:spcBef>
              <a:buFont typeface="Arial" panose="020B0604020202020204" pitchFamily="34" charset="0"/>
              <a:buChar char="•"/>
            </a:pPr>
            <a:endParaRPr lang="en-US" sz="2600" dirty="0">
              <a:solidFill>
                <a:srgbClr val="2C3F71"/>
              </a:solidFill>
              <a:latin typeface="Times New Roman"/>
              <a:ea typeface="Times New Roman"/>
              <a:cs typeface="Times New Roman"/>
              <a:sym typeface="Times New Roman"/>
            </a:endParaRPr>
          </a:p>
          <a:p>
            <a:pPr marL="2069815" lvl="2" indent="-457200">
              <a:spcBef>
                <a:spcPts val="0"/>
              </a:spcBef>
              <a:buFont typeface="Arial" panose="020B0604020202020204" pitchFamily="34" charset="0"/>
              <a:buChar char="•"/>
            </a:pPr>
            <a:endParaRPr lang="en-US" sz="2600" b="0" i="0" u="none" strike="noStrike" cap="none" dirty="0">
              <a:solidFill>
                <a:srgbClr val="2C3F71"/>
              </a:solidFill>
              <a:latin typeface="Times New Roman"/>
              <a:ea typeface="Times New Roman"/>
              <a:cs typeface="Times New Roman"/>
              <a:sym typeface="Times New Roman"/>
            </a:endParaRPr>
          </a:p>
          <a:p>
            <a:pPr marL="0" marR="0" lvl="0" indent="-152400" algn="l" rtl="0">
              <a:spcBef>
                <a:spcPts val="0"/>
              </a:spcBef>
              <a:buClr>
                <a:srgbClr val="2C3F71"/>
              </a:buClr>
              <a:buSzPts val="2400"/>
              <a:buFont typeface="Arial"/>
              <a:buNone/>
            </a:pPr>
            <a:endParaRPr lang="en-US" sz="2400" b="0" i="0" u="none" strike="noStrike" cap="none" dirty="0">
              <a:solidFill>
                <a:srgbClr val="2C3F71"/>
              </a:solidFill>
              <a:latin typeface="Times New Roman"/>
              <a:ea typeface="Times New Roman"/>
              <a:cs typeface="Times New Roman"/>
              <a:sym typeface="Times New Roman"/>
            </a:endParaRPr>
          </a:p>
        </p:txBody>
      </p:sp>
      <p:sp>
        <p:nvSpPr>
          <p:cNvPr id="122" name="Shape 122"/>
          <p:cNvSpPr txBox="1">
            <a:spLocks noGrp="1"/>
          </p:cNvSpPr>
          <p:nvPr>
            <p:ph type="body" idx="8"/>
          </p:nvPr>
        </p:nvSpPr>
        <p:spPr>
          <a:xfrm>
            <a:off x="13806542" y="33228548"/>
            <a:ext cx="12935856" cy="835533"/>
          </a:xfrm>
          <a:prstGeom prst="rect">
            <a:avLst/>
          </a:prstGeom>
          <a:noFill/>
          <a:ln>
            <a:noFill/>
          </a:ln>
        </p:spPr>
        <p:txBody>
          <a:bodyPr wrap="square" lIns="78425" tIns="78425" rIns="78425" bIns="78425" anchor="ctr" anchorCtr="0">
            <a:noAutofit/>
          </a:bodyPr>
          <a:lstStyle/>
          <a:p>
            <a:pPr marL="0" marR="0" lvl="0" indent="-279400" algn="ctr" rtl="0">
              <a:spcBef>
                <a:spcPts val="0"/>
              </a:spcBef>
              <a:buClr>
                <a:srgbClr val="2C3F71"/>
              </a:buClr>
              <a:buSzPts val="4400"/>
              <a:buFont typeface="Arial"/>
              <a:buNone/>
            </a:pPr>
            <a:r>
              <a:rPr lang="en-US" sz="4400" b="1" i="0" u="none" strike="noStrike" cap="none" dirty="0">
                <a:solidFill>
                  <a:srgbClr val="2C3F71"/>
                </a:solidFill>
                <a:latin typeface="+mj-lt"/>
                <a:ea typeface="Calibri"/>
                <a:cs typeface="Calibri"/>
                <a:sym typeface="Calibri"/>
              </a:rPr>
              <a:t>Contact</a:t>
            </a:r>
          </a:p>
        </p:txBody>
      </p:sp>
      <p:sp>
        <p:nvSpPr>
          <p:cNvPr id="123" name="Shape 123"/>
          <p:cNvSpPr txBox="1">
            <a:spLocks noGrp="1"/>
          </p:cNvSpPr>
          <p:nvPr>
            <p:ph type="body" idx="9"/>
          </p:nvPr>
        </p:nvSpPr>
        <p:spPr>
          <a:xfrm>
            <a:off x="13825026" y="33938735"/>
            <a:ext cx="12942337" cy="1228506"/>
          </a:xfrm>
          <a:prstGeom prst="rect">
            <a:avLst/>
          </a:prstGeom>
          <a:noFill/>
          <a:ln>
            <a:noFill/>
          </a:ln>
        </p:spPr>
        <p:txBody>
          <a:bodyPr wrap="square" lIns="196100" tIns="196100" rIns="196100" bIns="196100" anchor="t" anchorCtr="0">
            <a:noAutofit/>
          </a:bodyPr>
          <a:lstStyle/>
          <a:p>
            <a:pPr marL="0" marR="0" lvl="0" indent="-152400" algn="ctr" rtl="0">
              <a:spcBef>
                <a:spcPts val="0"/>
              </a:spcBef>
              <a:spcAft>
                <a:spcPts val="0"/>
              </a:spcAft>
              <a:buClr>
                <a:srgbClr val="2C3F71"/>
              </a:buClr>
              <a:buSzPts val="2400"/>
              <a:buFont typeface="Arial"/>
              <a:buNone/>
            </a:pPr>
            <a:r>
              <a:rPr lang="en-US" sz="2400" b="0" i="0" u="none" strike="noStrike" cap="none" dirty="0">
                <a:solidFill>
                  <a:srgbClr val="2C3F71"/>
                </a:solidFill>
                <a:latin typeface="Times New Roman"/>
                <a:ea typeface="Times New Roman"/>
                <a:cs typeface="Times New Roman"/>
                <a:sym typeface="Times New Roman"/>
              </a:rPr>
              <a:t>Majid </a:t>
            </a:r>
            <a:r>
              <a:rPr lang="en-US" sz="2400" b="0" i="0" u="none" strike="noStrike" cap="none" dirty="0" err="1">
                <a:solidFill>
                  <a:srgbClr val="2C3F71"/>
                </a:solidFill>
                <a:latin typeface="Times New Roman"/>
                <a:ea typeface="Times New Roman"/>
                <a:cs typeface="Times New Roman"/>
                <a:sym typeface="Times New Roman"/>
              </a:rPr>
              <a:t>Ahadi</a:t>
            </a:r>
            <a:r>
              <a:rPr lang="en-US" sz="2400" b="0" i="0" u="none" strike="noStrike" cap="none" dirty="0">
                <a:solidFill>
                  <a:srgbClr val="2C3F71"/>
                </a:solidFill>
                <a:latin typeface="Times New Roman"/>
                <a:ea typeface="Times New Roman"/>
                <a:cs typeface="Times New Roman"/>
                <a:sym typeface="Times New Roman"/>
              </a:rPr>
              <a:t> - majidahadi@gatech.edu, Patrick Fleming – pjfleming@gatech.edu</a:t>
            </a:r>
          </a:p>
          <a:p>
            <a:pPr marL="0" marR="0" lvl="0" indent="-152400" algn="ctr" rtl="0">
              <a:spcBef>
                <a:spcPts val="480"/>
              </a:spcBef>
              <a:spcAft>
                <a:spcPts val="0"/>
              </a:spcAft>
              <a:buClr>
                <a:srgbClr val="2C3F71"/>
              </a:buClr>
              <a:buSzPts val="2400"/>
              <a:buFont typeface="Arial"/>
              <a:buNone/>
            </a:pPr>
            <a:r>
              <a:rPr lang="en-US" sz="2400" b="0" i="0" u="none" strike="noStrike" cap="none" dirty="0">
                <a:solidFill>
                  <a:srgbClr val="2C3F71"/>
                </a:solidFill>
                <a:latin typeface="Times New Roman"/>
                <a:ea typeface="Times New Roman"/>
                <a:cs typeface="Times New Roman"/>
                <a:sym typeface="Times New Roman"/>
              </a:rPr>
              <a:t>Jag </a:t>
            </a:r>
            <a:r>
              <a:rPr lang="en-US" sz="2400" b="0" i="0" u="none" strike="noStrike" cap="none" dirty="0" err="1">
                <a:solidFill>
                  <a:srgbClr val="2C3F71"/>
                </a:solidFill>
                <a:latin typeface="Times New Roman"/>
                <a:ea typeface="Times New Roman"/>
                <a:cs typeface="Times New Roman"/>
                <a:sym typeface="Times New Roman"/>
              </a:rPr>
              <a:t>Gangemi</a:t>
            </a:r>
            <a:r>
              <a:rPr lang="en-US" sz="2400" b="0" i="0" u="none" strike="noStrike" cap="none" dirty="0">
                <a:solidFill>
                  <a:srgbClr val="2C3F71"/>
                </a:solidFill>
                <a:latin typeface="Times New Roman"/>
                <a:ea typeface="Times New Roman"/>
                <a:cs typeface="Times New Roman"/>
                <a:sym typeface="Times New Roman"/>
              </a:rPr>
              <a:t> - jg5813@gatech.edu, Robert Martin - robartin@gmail.com</a:t>
            </a:r>
          </a:p>
          <a:p>
            <a:pPr marL="0" marR="0" lvl="0" indent="-152400" algn="l" rtl="0">
              <a:spcBef>
                <a:spcPts val="480"/>
              </a:spcBef>
              <a:spcAft>
                <a:spcPts val="0"/>
              </a:spcAft>
              <a:buClr>
                <a:srgbClr val="2C3F71"/>
              </a:buClr>
              <a:buSzPts val="2400"/>
              <a:buFont typeface="Arial"/>
              <a:buNone/>
            </a:pPr>
            <a:endParaRPr sz="2400" b="0" i="0" u="none" strike="noStrike" cap="none" dirty="0">
              <a:solidFill>
                <a:srgbClr val="2C3F71"/>
              </a:solidFill>
              <a:latin typeface="Times New Roman"/>
              <a:ea typeface="Times New Roman"/>
              <a:cs typeface="Times New Roman"/>
              <a:sym typeface="Times New Roman"/>
            </a:endParaRPr>
          </a:p>
          <a:p>
            <a:pPr marL="0" marR="0" lvl="0" indent="-152400" algn="l" rtl="0">
              <a:spcBef>
                <a:spcPts val="480"/>
              </a:spcBef>
              <a:spcAft>
                <a:spcPts val="0"/>
              </a:spcAft>
              <a:buClr>
                <a:srgbClr val="2C3F71"/>
              </a:buClr>
              <a:buSzPts val="2400"/>
              <a:buFont typeface="Arial"/>
              <a:buNone/>
            </a:pPr>
            <a:endParaRPr sz="2400" b="0" i="0" u="none" strike="noStrike" cap="none" dirty="0">
              <a:solidFill>
                <a:srgbClr val="2C3F71"/>
              </a:solidFill>
              <a:latin typeface="Times New Roman"/>
              <a:ea typeface="Times New Roman"/>
              <a:cs typeface="Times New Roman"/>
              <a:sym typeface="Times New Roman"/>
            </a:endParaRPr>
          </a:p>
          <a:p>
            <a:pPr marL="0" marR="0" lvl="0" indent="-152400" algn="l" rtl="0">
              <a:spcBef>
                <a:spcPts val="480"/>
              </a:spcBef>
              <a:buClr>
                <a:srgbClr val="2C3F71"/>
              </a:buClr>
              <a:buSzPts val="2400"/>
              <a:buFont typeface="Arial"/>
              <a:buNone/>
            </a:pPr>
            <a:endParaRPr sz="2400" b="0" i="0" u="none" strike="noStrike" cap="none" dirty="0">
              <a:solidFill>
                <a:srgbClr val="2C3F71"/>
              </a:solidFill>
              <a:latin typeface="Times New Roman"/>
              <a:ea typeface="Times New Roman"/>
              <a:cs typeface="Times New Roman"/>
              <a:sym typeface="Times New Roman"/>
            </a:endParaRPr>
          </a:p>
        </p:txBody>
      </p:sp>
      <p:sp>
        <p:nvSpPr>
          <p:cNvPr id="124" name="Shape 124"/>
          <p:cNvSpPr txBox="1">
            <a:spLocks noGrp="1"/>
          </p:cNvSpPr>
          <p:nvPr>
            <p:ph type="body" idx="13"/>
          </p:nvPr>
        </p:nvSpPr>
        <p:spPr>
          <a:xfrm>
            <a:off x="1354239" y="19722942"/>
            <a:ext cx="11198919" cy="4823910"/>
          </a:xfrm>
          <a:prstGeom prst="rect">
            <a:avLst/>
          </a:prstGeom>
          <a:noFill/>
          <a:ln>
            <a:noFill/>
          </a:ln>
        </p:spPr>
        <p:txBody>
          <a:bodyPr wrap="square" lIns="196100" tIns="196100" rIns="196100" bIns="196100" anchor="t" anchorCtr="0">
            <a:noAutofit/>
          </a:bodyPr>
          <a:lstStyle/>
          <a:p>
            <a:pPr marL="628650" lvl="1" indent="-285750">
              <a:spcBef>
                <a:spcPts val="0"/>
              </a:spcBef>
              <a:buClr>
                <a:srgbClr val="2C3F71"/>
              </a:buClr>
              <a:buSzPts val="2400"/>
              <a:buFont typeface="Arial" panose="020B0604020202020204" pitchFamily="34" charset="0"/>
              <a:buChar char="•"/>
            </a:pPr>
            <a:r>
              <a:rPr lang="en-US" sz="2800" dirty="0">
                <a:solidFill>
                  <a:srgbClr val="2C3F71"/>
                </a:solidFill>
                <a:latin typeface="Times New Roman" panose="02020603050405020304" pitchFamily="18" charset="0"/>
                <a:ea typeface="Times New Roman"/>
                <a:cs typeface="Times New Roman" panose="02020603050405020304" pitchFamily="18" charset="0"/>
                <a:sym typeface="Times New Roman"/>
              </a:rPr>
              <a:t>Data resources</a:t>
            </a:r>
          </a:p>
          <a:p>
            <a:pPr marL="914400" lvl="2" indent="-285750">
              <a:spcBef>
                <a:spcPts val="0"/>
              </a:spcBef>
              <a:buClr>
                <a:srgbClr val="2C3F71"/>
              </a:buClr>
              <a:buSzPts val="2400"/>
              <a:buFont typeface="Arial" panose="020B0604020202020204" pitchFamily="34" charset="0"/>
              <a:buChar char="•"/>
            </a:pPr>
            <a:r>
              <a:rPr lang="en-US" sz="2400" dirty="0">
                <a:solidFill>
                  <a:srgbClr val="2C3F71"/>
                </a:solidFill>
                <a:latin typeface="Times New Roman" panose="02020603050405020304" pitchFamily="18" charset="0"/>
                <a:ea typeface="Times New Roman"/>
                <a:cs typeface="Times New Roman" panose="02020603050405020304" pitchFamily="18" charset="0"/>
                <a:sym typeface="Times New Roman"/>
              </a:rPr>
              <a:t>Dictionary databases from the Python Natural Language Toolkit</a:t>
            </a:r>
          </a:p>
          <a:p>
            <a:pPr marL="914400" lvl="2" indent="-285750">
              <a:spcBef>
                <a:spcPts val="0"/>
              </a:spcBef>
              <a:buClr>
                <a:srgbClr val="2C3F71"/>
              </a:buClr>
              <a:buSzPts val="2400"/>
              <a:buFont typeface="Arial" panose="020B0604020202020204" pitchFamily="34" charset="0"/>
              <a:buChar char="•"/>
            </a:pPr>
            <a:r>
              <a:rPr lang="en-US" sz="2400" dirty="0">
                <a:solidFill>
                  <a:srgbClr val="2C3F71"/>
                </a:solidFill>
                <a:latin typeface="Times New Roman" panose="02020603050405020304" pitchFamily="18" charset="0"/>
                <a:ea typeface="Times New Roman"/>
                <a:cs typeface="Times New Roman" panose="02020603050405020304" pitchFamily="18" charset="0"/>
                <a:sym typeface="Times New Roman"/>
              </a:rPr>
              <a:t>150,000 words and about 60 megabytes</a:t>
            </a:r>
          </a:p>
          <a:p>
            <a:pPr marL="914400" lvl="2" indent="-285750">
              <a:spcBef>
                <a:spcPts val="0"/>
              </a:spcBef>
              <a:buClr>
                <a:srgbClr val="2C3F71"/>
              </a:buClr>
              <a:buSzPts val="2400"/>
              <a:buFont typeface="Arial" panose="020B0604020202020204" pitchFamily="34" charset="0"/>
              <a:buChar char="•"/>
            </a:pPr>
            <a:r>
              <a:rPr lang="en-US" sz="2400" dirty="0">
                <a:solidFill>
                  <a:srgbClr val="2C3F71"/>
                </a:solidFill>
                <a:latin typeface="Times New Roman" panose="02020603050405020304" pitchFamily="18" charset="0"/>
                <a:ea typeface="Times New Roman"/>
                <a:cs typeface="Times New Roman" panose="02020603050405020304" pitchFamily="18" charset="0"/>
                <a:sym typeface="Times New Roman"/>
              </a:rPr>
              <a:t>Additional scraped data from billboard.com and Genius.com for word analysis </a:t>
            </a:r>
          </a:p>
          <a:p>
            <a:pPr marL="628650" lvl="1" indent="-285750">
              <a:spcBef>
                <a:spcPts val="0"/>
              </a:spcBef>
              <a:buClr>
                <a:srgbClr val="2C3F71"/>
              </a:buClr>
              <a:buSzPts val="2400"/>
              <a:buFont typeface="Arial" panose="020B0604020202020204" pitchFamily="34" charset="0"/>
              <a:buChar char="•"/>
            </a:pPr>
            <a:r>
              <a:rPr lang="en-US" sz="2400" dirty="0">
                <a:solidFill>
                  <a:srgbClr val="2C3F71"/>
                </a:solidFill>
                <a:latin typeface="Times New Roman" panose="02020603050405020304" pitchFamily="18" charset="0"/>
                <a:ea typeface="Times New Roman"/>
                <a:cs typeface="Times New Roman" panose="02020603050405020304" pitchFamily="18" charset="0"/>
                <a:sym typeface="Times New Roman"/>
              </a:rPr>
              <a:t>Cloud Architecture</a:t>
            </a:r>
          </a:p>
          <a:p>
            <a:pPr marL="1118932" lvl="2" indent="-285750">
              <a:spcBef>
                <a:spcPts val="0"/>
              </a:spcBef>
              <a:buClr>
                <a:srgbClr val="2C3F71"/>
              </a:buClr>
              <a:buSzPts val="2400"/>
              <a:buFont typeface="Arial" panose="020B0604020202020204" pitchFamily="34" charset="0"/>
              <a:buChar char="•"/>
            </a:pPr>
            <a:r>
              <a:rPr lang="en-US" sz="2400" dirty="0">
                <a:solidFill>
                  <a:srgbClr val="2C3F71"/>
                </a:solidFill>
                <a:latin typeface="Times New Roman" panose="02020603050405020304" pitchFamily="18" charset="0"/>
                <a:ea typeface="Times New Roman"/>
                <a:cs typeface="Times New Roman" panose="02020603050405020304" pitchFamily="18" charset="0"/>
                <a:sym typeface="Times New Roman"/>
              </a:rPr>
              <a:t>Application submits get requests through jQuery</a:t>
            </a:r>
          </a:p>
          <a:p>
            <a:pPr marL="1118932" lvl="2" indent="-285750">
              <a:spcBef>
                <a:spcPts val="0"/>
              </a:spcBef>
              <a:buClr>
                <a:srgbClr val="2C3F71"/>
              </a:buClr>
              <a:buSzPts val="2400"/>
              <a:buFont typeface="Arial" panose="020B0604020202020204" pitchFamily="34" charset="0"/>
              <a:buChar char="•"/>
            </a:pPr>
            <a:r>
              <a:rPr lang="en-US" sz="2400" dirty="0">
                <a:solidFill>
                  <a:srgbClr val="2C3F71"/>
                </a:solidFill>
                <a:latin typeface="Times New Roman" panose="02020603050405020304" pitchFamily="18" charset="0"/>
                <a:ea typeface="Times New Roman"/>
                <a:cs typeface="Times New Roman" panose="02020603050405020304" pitchFamily="18" charset="0"/>
                <a:sym typeface="Times New Roman"/>
              </a:rPr>
              <a:t>API returns JSON formatted data</a:t>
            </a:r>
          </a:p>
          <a:p>
            <a:pPr marL="628650" lvl="1" indent="-285750">
              <a:spcBef>
                <a:spcPts val="0"/>
              </a:spcBef>
              <a:buClr>
                <a:srgbClr val="2C3F71"/>
              </a:buClr>
              <a:buSzPts val="2400"/>
              <a:buFont typeface="Arial" panose="020B0604020202020204" pitchFamily="34" charset="0"/>
              <a:buChar char="•"/>
            </a:pPr>
            <a:r>
              <a:rPr lang="en-US" sz="2400" dirty="0">
                <a:solidFill>
                  <a:srgbClr val="2C3F71"/>
                </a:solidFill>
                <a:latin typeface="Times New Roman" panose="02020603050405020304" pitchFamily="18" charset="0"/>
                <a:ea typeface="Times New Roman"/>
                <a:cs typeface="Times New Roman" panose="02020603050405020304" pitchFamily="18" charset="0"/>
                <a:sym typeface="Times New Roman"/>
              </a:rPr>
              <a:t>Visualization</a:t>
            </a:r>
          </a:p>
          <a:p>
            <a:pPr marL="1118932" lvl="2" indent="-285750">
              <a:spcBef>
                <a:spcPts val="0"/>
              </a:spcBef>
              <a:buClr>
                <a:srgbClr val="2C3F71"/>
              </a:buClr>
              <a:buSzPts val="2400"/>
              <a:buFont typeface="Arial" panose="020B0604020202020204" pitchFamily="34" charset="0"/>
              <a:buChar char="•"/>
            </a:pPr>
            <a:r>
              <a:rPr lang="en-US" sz="2400" dirty="0">
                <a:solidFill>
                  <a:srgbClr val="2C3F71"/>
                </a:solidFill>
                <a:latin typeface="Times New Roman" panose="02020603050405020304" pitchFamily="18" charset="0"/>
                <a:cs typeface="Times New Roman" panose="02020603050405020304" pitchFamily="18" charset="0"/>
                <a:sym typeface="Times New Roman"/>
              </a:rPr>
              <a:t>D3 force layout is used to create an interactive graph</a:t>
            </a:r>
          </a:p>
          <a:p>
            <a:pPr marL="1118932" lvl="2" indent="-285750">
              <a:spcBef>
                <a:spcPts val="0"/>
              </a:spcBef>
              <a:buClr>
                <a:srgbClr val="2C3F71"/>
              </a:buClr>
              <a:buSzPts val="2400"/>
              <a:buFont typeface="Arial" panose="020B0604020202020204" pitchFamily="34" charset="0"/>
              <a:buChar char="•"/>
            </a:pPr>
            <a:r>
              <a:rPr lang="en-US" sz="2400" dirty="0">
                <a:solidFill>
                  <a:srgbClr val="2C3F71"/>
                </a:solidFill>
                <a:latin typeface="Times New Roman" panose="02020603050405020304" pitchFamily="18" charset="0"/>
                <a:cs typeface="Times New Roman" panose="02020603050405020304" pitchFamily="18" charset="0"/>
                <a:sym typeface="Times New Roman"/>
              </a:rPr>
              <a:t>Shows Synonyms and/or antonyms and/or rhymes</a:t>
            </a:r>
          </a:p>
          <a:p>
            <a:pPr marL="1118932" lvl="2" indent="-285750">
              <a:spcBef>
                <a:spcPts val="0"/>
              </a:spcBef>
              <a:buClr>
                <a:srgbClr val="2C3F71"/>
              </a:buClr>
              <a:buSzPts val="2400"/>
              <a:buFont typeface="Arial" panose="020B0604020202020204" pitchFamily="34" charset="0"/>
              <a:buChar char="•"/>
            </a:pPr>
            <a:r>
              <a:rPr lang="en-US" sz="2400" dirty="0">
                <a:solidFill>
                  <a:srgbClr val="2C3F71"/>
                </a:solidFill>
                <a:latin typeface="Times New Roman" panose="02020603050405020304" pitchFamily="18" charset="0"/>
                <a:cs typeface="Times New Roman" panose="02020603050405020304" pitchFamily="18" charset="0"/>
                <a:sym typeface="Times New Roman"/>
              </a:rPr>
              <a:t>Explorer mode lets user to hop from one word to another and load more results</a:t>
            </a:r>
            <a:endParaRPr lang="en-US" sz="2800" b="0" i="0" u="none" strike="noStrike" cap="none" dirty="0">
              <a:solidFill>
                <a:srgbClr val="2C3F71"/>
              </a:solidFill>
              <a:latin typeface="Times New Roman" panose="02020603050405020304" pitchFamily="18" charset="0"/>
              <a:cs typeface="Times New Roman" panose="02020603050405020304" pitchFamily="18" charset="0"/>
              <a:sym typeface="Times New Roman"/>
            </a:endParaRPr>
          </a:p>
        </p:txBody>
      </p:sp>
      <p:sp>
        <p:nvSpPr>
          <p:cNvPr id="126" name="Shape 126"/>
          <p:cNvSpPr txBox="1">
            <a:spLocks noGrp="1"/>
          </p:cNvSpPr>
          <p:nvPr>
            <p:ph type="body" idx="15"/>
          </p:nvPr>
        </p:nvSpPr>
        <p:spPr>
          <a:xfrm>
            <a:off x="3638498" y="3685458"/>
            <a:ext cx="20420066" cy="1285730"/>
          </a:xfrm>
          <a:prstGeom prst="rect">
            <a:avLst/>
          </a:prstGeom>
          <a:noFill/>
          <a:ln>
            <a:noFill/>
          </a:ln>
        </p:spPr>
        <p:txBody>
          <a:bodyPr wrap="square" lIns="95625" tIns="47800" rIns="95625" bIns="47800" anchor="t" anchorCtr="1">
            <a:noAutofit/>
          </a:bodyPr>
          <a:lstStyle/>
          <a:p>
            <a:pPr marL="0" marR="0" lvl="0" indent="-365125" algn="ctr" rtl="0">
              <a:lnSpc>
                <a:spcPct val="80000"/>
              </a:lnSpc>
              <a:spcBef>
                <a:spcPts val="0"/>
              </a:spcBef>
              <a:buClr>
                <a:schemeClr val="lt1"/>
              </a:buClr>
              <a:buSzPts val="5750"/>
              <a:buFont typeface="Arial"/>
              <a:buNone/>
            </a:pPr>
            <a:r>
              <a:rPr lang="en-US" sz="4400" b="0" i="0" u="none" strike="noStrike" cap="none" dirty="0">
                <a:solidFill>
                  <a:schemeClr val="lt1"/>
                </a:solidFill>
                <a:latin typeface="+mj-lt"/>
                <a:ea typeface="Calibri"/>
                <a:cs typeface="Calibri"/>
                <a:sym typeface="Calibri"/>
              </a:rPr>
              <a:t>Majid </a:t>
            </a:r>
            <a:r>
              <a:rPr lang="en-US" sz="4400" b="0" i="0" u="none" strike="noStrike" cap="none" dirty="0" err="1">
                <a:solidFill>
                  <a:schemeClr val="lt1"/>
                </a:solidFill>
                <a:latin typeface="+mj-lt"/>
                <a:ea typeface="Calibri"/>
                <a:cs typeface="Calibri"/>
                <a:sym typeface="Calibri"/>
              </a:rPr>
              <a:t>Ahadi</a:t>
            </a:r>
            <a:r>
              <a:rPr lang="en-US" sz="4400" b="0" i="0" u="none" strike="noStrike" cap="none" dirty="0">
                <a:solidFill>
                  <a:schemeClr val="lt1"/>
                </a:solidFill>
                <a:latin typeface="+mj-lt"/>
                <a:ea typeface="Calibri"/>
                <a:cs typeface="Calibri"/>
                <a:sym typeface="Calibri"/>
              </a:rPr>
              <a:t>, Patrick Fleming, Jag </a:t>
            </a:r>
            <a:r>
              <a:rPr lang="en-US" sz="4400" b="0" i="0" u="none" strike="noStrike" cap="none" dirty="0" err="1">
                <a:solidFill>
                  <a:schemeClr val="lt1"/>
                </a:solidFill>
                <a:latin typeface="+mj-lt"/>
                <a:ea typeface="Calibri"/>
                <a:cs typeface="Calibri"/>
                <a:sym typeface="Calibri"/>
              </a:rPr>
              <a:t>Gangemi</a:t>
            </a:r>
            <a:r>
              <a:rPr lang="en-US" sz="4400" b="0" i="0" u="none" strike="noStrike" cap="none" dirty="0">
                <a:solidFill>
                  <a:schemeClr val="lt1"/>
                </a:solidFill>
                <a:latin typeface="+mj-lt"/>
                <a:ea typeface="Calibri"/>
                <a:cs typeface="Calibri"/>
                <a:sym typeface="Calibri"/>
              </a:rPr>
              <a:t> and Robert Martin</a:t>
            </a:r>
          </a:p>
          <a:p>
            <a:pPr indent="-365125">
              <a:lnSpc>
                <a:spcPct val="80000"/>
              </a:lnSpc>
              <a:spcBef>
                <a:spcPts val="0"/>
              </a:spcBef>
              <a:buSzPts val="5750"/>
            </a:pPr>
            <a:r>
              <a:rPr lang="en-US" sz="4400" dirty="0"/>
              <a:t>CSE6242- Data and Visual Analytics</a:t>
            </a:r>
          </a:p>
          <a:p>
            <a:pPr marL="0" marR="0" lvl="0" indent="-365125" algn="ctr" rtl="0">
              <a:lnSpc>
                <a:spcPct val="80000"/>
              </a:lnSpc>
              <a:spcBef>
                <a:spcPts val="0"/>
              </a:spcBef>
              <a:buClr>
                <a:schemeClr val="lt1"/>
              </a:buClr>
              <a:buSzPts val="5750"/>
              <a:buFont typeface="Arial"/>
              <a:buNone/>
            </a:pPr>
            <a:endParaRPr lang="en-US" sz="4400" b="0" i="0" u="none" strike="noStrike" cap="none" dirty="0">
              <a:solidFill>
                <a:schemeClr val="lt1"/>
              </a:solidFill>
              <a:latin typeface="+mj-lt"/>
              <a:ea typeface="Calibri"/>
              <a:cs typeface="Calibri"/>
              <a:sym typeface="Calibri"/>
            </a:endParaRPr>
          </a:p>
        </p:txBody>
      </p:sp>
      <p:sp>
        <p:nvSpPr>
          <p:cNvPr id="127" name="Shape 127"/>
          <p:cNvSpPr txBox="1">
            <a:spLocks noGrp="1"/>
          </p:cNvSpPr>
          <p:nvPr>
            <p:ph type="body" idx="16"/>
          </p:nvPr>
        </p:nvSpPr>
        <p:spPr>
          <a:xfrm>
            <a:off x="4957533" y="528844"/>
            <a:ext cx="17516933" cy="3053849"/>
          </a:xfrm>
          <a:prstGeom prst="rect">
            <a:avLst/>
          </a:prstGeom>
          <a:noFill/>
          <a:ln>
            <a:noFill/>
          </a:ln>
        </p:spPr>
        <p:txBody>
          <a:bodyPr wrap="square" lIns="95625" tIns="47800" rIns="95625" bIns="47800" anchor="t" anchorCtr="1">
            <a:noAutofit/>
          </a:bodyPr>
          <a:lstStyle/>
          <a:p>
            <a:pPr marL="0" marR="0" lvl="0" indent="-704850" algn="ctr" rtl="0">
              <a:lnSpc>
                <a:spcPct val="90000"/>
              </a:lnSpc>
              <a:spcBef>
                <a:spcPts val="0"/>
              </a:spcBef>
              <a:buClr>
                <a:schemeClr val="lt1"/>
              </a:buClr>
              <a:buSzPts val="11100"/>
              <a:buFont typeface="Arial"/>
              <a:buNone/>
            </a:pPr>
            <a:r>
              <a:rPr lang="en-US" sz="7200" b="1" i="0" u="none" strike="noStrike" cap="none" dirty="0">
                <a:solidFill>
                  <a:schemeClr val="lt1"/>
                </a:solidFill>
                <a:latin typeface="+mj-lt"/>
                <a:ea typeface="Calibri"/>
                <a:cs typeface="Calibri"/>
                <a:sym typeface="Calibri"/>
              </a:rPr>
              <a:t>Interactive Assistant Tool for </a:t>
            </a:r>
            <a:r>
              <a:rPr lang="en-US" sz="7200" dirty="0">
                <a:latin typeface="+mj-lt"/>
              </a:rPr>
              <a:t>Exploration of Rhymes and Synonyms (</a:t>
            </a:r>
            <a:r>
              <a:rPr lang="en-US" sz="7200" b="1" i="0" u="none" strike="noStrike" cap="none" dirty="0">
                <a:solidFill>
                  <a:schemeClr val="lt1"/>
                </a:solidFill>
                <a:latin typeface="+mj-lt"/>
                <a:ea typeface="Calibri"/>
                <a:cs typeface="Calibri"/>
                <a:sym typeface="Calibri"/>
              </a:rPr>
              <a:t>Rhyme-Viz)</a:t>
            </a:r>
          </a:p>
        </p:txBody>
      </p:sp>
      <p:pic>
        <p:nvPicPr>
          <p:cNvPr id="128" name="Shape 128"/>
          <p:cNvPicPr preferRelativeResize="0"/>
          <p:nvPr/>
        </p:nvPicPr>
        <p:blipFill rotWithShape="1">
          <a:blip r:embed="rId3">
            <a:alphaModFix/>
          </a:blip>
          <a:srcRect/>
          <a:stretch/>
        </p:blipFill>
        <p:spPr>
          <a:xfrm>
            <a:off x="22347253" y="285936"/>
            <a:ext cx="4802736" cy="2241277"/>
          </a:xfrm>
          <a:prstGeom prst="rect">
            <a:avLst/>
          </a:prstGeom>
          <a:noFill/>
          <a:ln>
            <a:noFill/>
          </a:ln>
        </p:spPr>
      </p:pic>
      <p:pic>
        <p:nvPicPr>
          <p:cNvPr id="129" name="Shape 129"/>
          <p:cNvPicPr preferRelativeResize="0"/>
          <p:nvPr/>
        </p:nvPicPr>
        <p:blipFill rotWithShape="1">
          <a:blip r:embed="rId4">
            <a:alphaModFix/>
          </a:blip>
          <a:srcRect/>
          <a:stretch/>
        </p:blipFill>
        <p:spPr>
          <a:xfrm>
            <a:off x="15123444" y="11623149"/>
            <a:ext cx="10458450" cy="5686425"/>
          </a:xfrm>
          <a:prstGeom prst="rect">
            <a:avLst/>
          </a:prstGeom>
          <a:noFill/>
          <a:ln>
            <a:noFill/>
          </a:ln>
        </p:spPr>
      </p:pic>
      <p:pic>
        <p:nvPicPr>
          <p:cNvPr id="130" name="Shape 130"/>
          <p:cNvPicPr preferRelativeResize="0"/>
          <p:nvPr/>
        </p:nvPicPr>
        <p:blipFill rotWithShape="1">
          <a:blip r:embed="rId5">
            <a:alphaModFix/>
          </a:blip>
          <a:srcRect/>
          <a:stretch/>
        </p:blipFill>
        <p:spPr>
          <a:xfrm>
            <a:off x="1125624" y="35848809"/>
            <a:ext cx="1628775" cy="457200"/>
          </a:xfrm>
          <a:prstGeom prst="rect">
            <a:avLst/>
          </a:prstGeom>
          <a:noFill/>
          <a:ln>
            <a:noFill/>
          </a:ln>
        </p:spPr>
      </p:pic>
      <p:pic>
        <p:nvPicPr>
          <p:cNvPr id="131" name="Shape 131"/>
          <p:cNvPicPr preferRelativeResize="0"/>
          <p:nvPr/>
        </p:nvPicPr>
        <p:blipFill rotWithShape="1">
          <a:blip r:embed="rId5">
            <a:alphaModFix/>
          </a:blip>
          <a:srcRect/>
          <a:stretch/>
        </p:blipFill>
        <p:spPr>
          <a:xfrm>
            <a:off x="2691579" y="35848809"/>
            <a:ext cx="1628775" cy="457200"/>
          </a:xfrm>
          <a:prstGeom prst="rect">
            <a:avLst/>
          </a:prstGeom>
          <a:noFill/>
          <a:ln>
            <a:noFill/>
          </a:ln>
        </p:spPr>
      </p:pic>
      <p:pic>
        <p:nvPicPr>
          <p:cNvPr id="139" name="Shape 139"/>
          <p:cNvPicPr preferRelativeResize="0"/>
          <p:nvPr/>
        </p:nvPicPr>
        <p:blipFill>
          <a:blip r:embed="rId6">
            <a:alphaModFix/>
          </a:blip>
          <a:stretch>
            <a:fillRect/>
          </a:stretch>
        </p:blipFill>
        <p:spPr>
          <a:xfrm>
            <a:off x="25576243" y="8552464"/>
            <a:ext cx="508447" cy="603850"/>
          </a:xfrm>
          <a:prstGeom prst="rect">
            <a:avLst/>
          </a:prstGeom>
          <a:noFill/>
          <a:ln w="9525" cap="flat" cmpd="sng">
            <a:solidFill>
              <a:srgbClr val="0C0C0C"/>
            </a:solidFill>
            <a:prstDash val="solid"/>
            <a:round/>
            <a:headEnd type="none" w="med" len="med"/>
            <a:tailEnd type="none" w="med" len="med"/>
          </a:ln>
        </p:spPr>
      </p:pic>
      <p:pic>
        <p:nvPicPr>
          <p:cNvPr id="140" name="Shape 140"/>
          <p:cNvPicPr preferRelativeResize="0"/>
          <p:nvPr/>
        </p:nvPicPr>
        <p:blipFill rotWithShape="1">
          <a:blip r:embed="rId7">
            <a:alphaModFix/>
          </a:blip>
          <a:srcRect l="5713"/>
          <a:stretch/>
        </p:blipFill>
        <p:spPr>
          <a:xfrm>
            <a:off x="25576243" y="9603287"/>
            <a:ext cx="501440" cy="603850"/>
          </a:xfrm>
          <a:prstGeom prst="rect">
            <a:avLst/>
          </a:prstGeom>
          <a:noFill/>
          <a:ln w="9525" cap="flat" cmpd="sng">
            <a:solidFill>
              <a:srgbClr val="0C0C0C"/>
            </a:solidFill>
            <a:prstDash val="solid"/>
            <a:round/>
            <a:headEnd type="none" w="med" len="med"/>
            <a:tailEnd type="none" w="med" len="med"/>
          </a:ln>
        </p:spPr>
      </p:pic>
      <p:pic>
        <p:nvPicPr>
          <p:cNvPr id="141" name="Shape 141"/>
          <p:cNvPicPr preferRelativeResize="0"/>
          <p:nvPr/>
        </p:nvPicPr>
        <p:blipFill>
          <a:blip r:embed="rId8">
            <a:alphaModFix/>
          </a:blip>
          <a:stretch>
            <a:fillRect/>
          </a:stretch>
        </p:blipFill>
        <p:spPr>
          <a:xfrm>
            <a:off x="25576243" y="10566158"/>
            <a:ext cx="508447" cy="610994"/>
          </a:xfrm>
          <a:prstGeom prst="rect">
            <a:avLst/>
          </a:prstGeom>
          <a:noFill/>
          <a:ln w="9525" cap="flat" cmpd="sng">
            <a:solidFill>
              <a:srgbClr val="0C0C0C"/>
            </a:solidFill>
            <a:prstDash val="solid"/>
            <a:round/>
            <a:headEnd type="none" w="med" len="med"/>
            <a:tailEnd type="none" w="med" len="med"/>
          </a:ln>
        </p:spPr>
      </p:pic>
      <p:pic>
        <p:nvPicPr>
          <p:cNvPr id="142" name="Shape 142"/>
          <p:cNvPicPr preferRelativeResize="0"/>
          <p:nvPr/>
        </p:nvPicPr>
        <p:blipFill>
          <a:blip r:embed="rId9">
            <a:alphaModFix/>
          </a:blip>
          <a:stretch>
            <a:fillRect/>
          </a:stretch>
        </p:blipFill>
        <p:spPr>
          <a:xfrm>
            <a:off x="21867630" y="6358081"/>
            <a:ext cx="3924977" cy="710403"/>
          </a:xfrm>
          <a:prstGeom prst="rect">
            <a:avLst/>
          </a:prstGeom>
          <a:noFill/>
          <a:ln w="9525" cap="flat" cmpd="sng">
            <a:solidFill>
              <a:srgbClr val="0C0C0C"/>
            </a:solidFill>
            <a:prstDash val="solid"/>
            <a:round/>
            <a:headEnd type="none" w="med" len="med"/>
            <a:tailEnd type="none" w="med" len="med"/>
          </a:ln>
        </p:spPr>
      </p:pic>
      <p:sp>
        <p:nvSpPr>
          <p:cNvPr id="143" name="Shape 143"/>
          <p:cNvSpPr txBox="1"/>
          <p:nvPr/>
        </p:nvSpPr>
        <p:spPr>
          <a:xfrm>
            <a:off x="14532820" y="6283480"/>
            <a:ext cx="7184400" cy="1092300"/>
          </a:xfrm>
          <a:prstGeom prst="rect">
            <a:avLst/>
          </a:prstGeom>
          <a:noFill/>
          <a:ln>
            <a:noFill/>
          </a:ln>
        </p:spPr>
        <p:txBody>
          <a:bodyPr wrap="square" lIns="91425" tIns="91425" rIns="91425" bIns="91425" anchor="t" anchorCtr="0">
            <a:noAutofit/>
          </a:bodyPr>
          <a:lstStyle/>
          <a:p>
            <a:pPr lvl="0" algn="ctr">
              <a:spcBef>
                <a:spcPts val="0"/>
              </a:spcBef>
              <a:buNone/>
            </a:pPr>
            <a:r>
              <a:rPr lang="en-US" sz="4400" b="1" dirty="0">
                <a:solidFill>
                  <a:srgbClr val="505972"/>
                </a:solidFill>
              </a:rPr>
              <a:t>Rhyme-Viz Architecture</a:t>
            </a:r>
          </a:p>
        </p:txBody>
      </p:sp>
      <p:sp>
        <p:nvSpPr>
          <p:cNvPr id="37" name="Shape 120">
            <a:extLst>
              <a:ext uri="{FF2B5EF4-FFF2-40B4-BE49-F238E27FC236}">
                <a16:creationId xmlns:a16="http://schemas.microsoft.com/office/drawing/2014/main" id="{DD86BD9E-0760-4F04-950B-A81DF1B86228}"/>
              </a:ext>
            </a:extLst>
          </p:cNvPr>
          <p:cNvSpPr txBox="1">
            <a:spLocks noGrp="1"/>
          </p:cNvSpPr>
          <p:nvPr>
            <p:ph type="body" idx="6"/>
          </p:nvPr>
        </p:nvSpPr>
        <p:spPr>
          <a:xfrm>
            <a:off x="13881500" y="17479839"/>
            <a:ext cx="12942337" cy="835533"/>
          </a:xfrm>
          <a:prstGeom prst="rect">
            <a:avLst/>
          </a:prstGeom>
          <a:noFill/>
          <a:ln>
            <a:noFill/>
          </a:ln>
        </p:spPr>
        <p:txBody>
          <a:bodyPr wrap="square" lIns="78425" tIns="78425" rIns="78425" bIns="78425" anchor="ctr" anchorCtr="0">
            <a:noAutofit/>
          </a:bodyPr>
          <a:lstStyle/>
          <a:p>
            <a:pPr marL="0" marR="0" lvl="0" indent="-279400" algn="ctr" rtl="0">
              <a:spcBef>
                <a:spcPts val="0"/>
              </a:spcBef>
              <a:buClr>
                <a:srgbClr val="2C3F71"/>
              </a:buClr>
              <a:buSzPts val="4400"/>
              <a:buFont typeface="Arial"/>
              <a:buNone/>
            </a:pPr>
            <a:r>
              <a:rPr lang="en-US" sz="4400" b="1" i="0" u="none" strike="noStrike" cap="none" dirty="0">
                <a:solidFill>
                  <a:srgbClr val="2C3F71"/>
                </a:solidFill>
                <a:latin typeface="+mj-lt"/>
                <a:ea typeface="Calibri"/>
                <a:cs typeface="Calibri"/>
                <a:sym typeface="Calibri"/>
              </a:rPr>
              <a:t>Word Analysis</a:t>
            </a:r>
          </a:p>
        </p:txBody>
      </p:sp>
      <p:sp>
        <p:nvSpPr>
          <p:cNvPr id="38" name="Shape 121">
            <a:extLst>
              <a:ext uri="{FF2B5EF4-FFF2-40B4-BE49-F238E27FC236}">
                <a16:creationId xmlns:a16="http://schemas.microsoft.com/office/drawing/2014/main" id="{47E7D00B-38CF-4BA3-9894-753B6C12BDF1}"/>
              </a:ext>
            </a:extLst>
          </p:cNvPr>
          <p:cNvSpPr txBox="1">
            <a:spLocks noGrp="1"/>
          </p:cNvSpPr>
          <p:nvPr>
            <p:ph type="body" idx="7"/>
          </p:nvPr>
        </p:nvSpPr>
        <p:spPr>
          <a:xfrm>
            <a:off x="14513429" y="18271169"/>
            <a:ext cx="11565532" cy="2956252"/>
          </a:xfrm>
          <a:prstGeom prst="rect">
            <a:avLst/>
          </a:prstGeom>
          <a:noFill/>
          <a:ln>
            <a:noFill/>
          </a:ln>
        </p:spPr>
        <p:txBody>
          <a:bodyPr wrap="square" lIns="196100" tIns="196100" rIns="196100" bIns="196100" anchor="t" anchorCtr="0">
            <a:noAutofit/>
          </a:bodyPr>
          <a:lstStyle/>
          <a:p>
            <a:pPr marL="190500" marR="0" lvl="0" indent="-342900" algn="l" rtl="0">
              <a:spcBef>
                <a:spcPts val="0"/>
              </a:spcBef>
              <a:buClr>
                <a:srgbClr val="2C3F71"/>
              </a:buClr>
              <a:buSzPts val="2400"/>
              <a:buFont typeface="Arial" panose="020B0604020202020204" pitchFamily="34" charset="0"/>
              <a:buChar char="•"/>
            </a:pPr>
            <a:r>
              <a:rPr lang="en-US" sz="2800" b="0" i="0" u="none" strike="noStrike" cap="none" dirty="0">
                <a:solidFill>
                  <a:srgbClr val="2C3F71"/>
                </a:solidFill>
                <a:latin typeface="Times New Roman"/>
                <a:ea typeface="Times New Roman"/>
                <a:cs typeface="Times New Roman"/>
                <a:sym typeface="Times New Roman"/>
              </a:rPr>
              <a:t>On mouse over </a:t>
            </a:r>
            <a:r>
              <a:rPr lang="en-US" sz="2800" b="0" i="0" u="none" strike="noStrike" cap="none" dirty="0" err="1">
                <a:solidFill>
                  <a:srgbClr val="2C3F71"/>
                </a:solidFill>
                <a:latin typeface="Times New Roman"/>
                <a:ea typeface="Times New Roman"/>
                <a:cs typeface="Times New Roman"/>
                <a:sym typeface="Times New Roman"/>
              </a:rPr>
              <a:t>RhymeViz</a:t>
            </a:r>
            <a:r>
              <a:rPr lang="en-US" sz="2800" b="0" i="0" u="none" strike="noStrike" cap="none" dirty="0">
                <a:solidFill>
                  <a:srgbClr val="2C3F71"/>
                </a:solidFill>
                <a:latin typeface="Times New Roman"/>
                <a:ea typeface="Times New Roman"/>
                <a:cs typeface="Times New Roman"/>
                <a:sym typeface="Times New Roman"/>
              </a:rPr>
              <a:t> provides more </a:t>
            </a:r>
            <a:r>
              <a:rPr lang="en-US" sz="2800" dirty="0"/>
              <a:t>information on each word </a:t>
            </a:r>
          </a:p>
          <a:p>
            <a:pPr marL="1465233" lvl="1" indent="-342900">
              <a:spcBef>
                <a:spcPts val="0"/>
              </a:spcBef>
              <a:buClr>
                <a:srgbClr val="2C3F71"/>
              </a:buClr>
              <a:buSzPts val="2400"/>
              <a:buFont typeface="Arial" panose="020B0604020202020204" pitchFamily="34" charset="0"/>
              <a:buChar char="•"/>
            </a:pPr>
            <a:r>
              <a:rPr lang="en-US" sz="2600" dirty="0">
                <a:solidFill>
                  <a:srgbClr val="505972"/>
                </a:solidFill>
                <a:latin typeface="Times New Roman" panose="02020603050405020304" pitchFamily="18" charset="0"/>
                <a:cs typeface="Times New Roman" panose="02020603050405020304" pitchFamily="18" charset="0"/>
              </a:rPr>
              <a:t>Definition </a:t>
            </a:r>
          </a:p>
          <a:p>
            <a:pPr marL="1465233" lvl="1" indent="-342900">
              <a:spcBef>
                <a:spcPts val="0"/>
              </a:spcBef>
              <a:buClr>
                <a:srgbClr val="2C3F71"/>
              </a:buClr>
              <a:buSzPts val="2400"/>
              <a:buFont typeface="Arial" panose="020B0604020202020204" pitchFamily="34" charset="0"/>
              <a:buChar char="•"/>
            </a:pPr>
            <a:r>
              <a:rPr lang="en-US" sz="2600" dirty="0">
                <a:solidFill>
                  <a:srgbClr val="505972"/>
                </a:solidFill>
                <a:latin typeface="Times New Roman" panose="02020603050405020304" pitchFamily="18" charset="0"/>
                <a:cs typeface="Times New Roman" panose="02020603050405020304" pitchFamily="18" charset="0"/>
              </a:rPr>
              <a:t>Parts of speech</a:t>
            </a:r>
          </a:p>
          <a:p>
            <a:pPr marL="1465233" lvl="1" indent="-342900">
              <a:spcBef>
                <a:spcPts val="0"/>
              </a:spcBef>
              <a:buClr>
                <a:srgbClr val="2C3F71"/>
              </a:buClr>
              <a:buSzPts val="2400"/>
              <a:buFont typeface="Arial" panose="020B0604020202020204" pitchFamily="34" charset="0"/>
              <a:buChar char="•"/>
            </a:pPr>
            <a:r>
              <a:rPr lang="en-US" sz="2600" dirty="0">
                <a:solidFill>
                  <a:srgbClr val="505972"/>
                </a:solidFill>
                <a:latin typeface="Times New Roman" panose="02020603050405020304" pitchFamily="18" charset="0"/>
                <a:cs typeface="Times New Roman" panose="02020603050405020304" pitchFamily="18" charset="0"/>
              </a:rPr>
              <a:t>Genres</a:t>
            </a:r>
          </a:p>
          <a:p>
            <a:pPr marL="1955515" lvl="2" indent="-342900">
              <a:spcBef>
                <a:spcPts val="0"/>
              </a:spcBef>
              <a:buClr>
                <a:srgbClr val="2C3F71"/>
              </a:buClr>
              <a:buSzPts val="2400"/>
              <a:buFont typeface="Arial" panose="020B0604020202020204" pitchFamily="34" charset="0"/>
              <a:buChar char="•"/>
            </a:pPr>
            <a:r>
              <a:rPr lang="en-US" sz="2600" dirty="0">
                <a:solidFill>
                  <a:srgbClr val="505972"/>
                </a:solidFill>
                <a:latin typeface="Times New Roman" panose="02020603050405020304" pitchFamily="18" charset="0"/>
                <a:cs typeface="Times New Roman" panose="02020603050405020304" pitchFamily="18" charset="0"/>
              </a:rPr>
              <a:t>Genres data is generated by scrapping and API calls</a:t>
            </a:r>
          </a:p>
          <a:p>
            <a:pPr marL="1955515" lvl="2" indent="-342900">
              <a:spcBef>
                <a:spcPts val="0"/>
              </a:spcBef>
              <a:buClr>
                <a:srgbClr val="2C3F71"/>
              </a:buClr>
              <a:buSzPts val="2400"/>
              <a:buFont typeface="Arial" panose="020B0604020202020204" pitchFamily="34" charset="0"/>
              <a:buChar char="•"/>
            </a:pPr>
            <a:r>
              <a:rPr lang="en-US" sz="2400" dirty="0">
                <a:solidFill>
                  <a:srgbClr val="2C3F71"/>
                </a:solidFill>
                <a:latin typeface="Times New Roman"/>
                <a:ea typeface="Times New Roman"/>
                <a:cs typeface="Times New Roman"/>
                <a:sym typeface="Times New Roman"/>
              </a:rPr>
              <a:t>billboard.com gives us top 300 songs of the past 20 years</a:t>
            </a:r>
          </a:p>
          <a:p>
            <a:pPr marL="1955515" lvl="2" indent="-342900">
              <a:spcBef>
                <a:spcPts val="0"/>
              </a:spcBef>
              <a:buClr>
                <a:srgbClr val="2C3F71"/>
              </a:buClr>
              <a:buSzPts val="2400"/>
              <a:buFont typeface="Arial" panose="020B0604020202020204" pitchFamily="34" charset="0"/>
              <a:buChar char="•"/>
            </a:pPr>
            <a:r>
              <a:rPr lang="en-US" sz="2400" dirty="0">
                <a:solidFill>
                  <a:srgbClr val="2C3F71"/>
                </a:solidFill>
                <a:latin typeface="Times New Roman"/>
                <a:ea typeface="Times New Roman"/>
                <a:cs typeface="Times New Roman"/>
                <a:sym typeface="Times New Roman"/>
              </a:rPr>
              <a:t>genius.com gives us lyrics of each song</a:t>
            </a:r>
          </a:p>
          <a:p>
            <a:pPr marL="1955515" lvl="2" indent="-342900">
              <a:spcBef>
                <a:spcPts val="0"/>
              </a:spcBef>
              <a:buClr>
                <a:srgbClr val="2C3F71"/>
              </a:buClr>
              <a:buSzPts val="2400"/>
            </a:pPr>
            <a:r>
              <a:rPr lang="en-US" sz="2400" dirty="0">
                <a:solidFill>
                  <a:srgbClr val="2C3F71"/>
                </a:solidFill>
                <a:latin typeface="Times New Roman"/>
                <a:ea typeface="Times New Roman"/>
                <a:cs typeface="Times New Roman"/>
                <a:sym typeface="Times New Roman"/>
              </a:rPr>
              <a:t>With some coding </a:t>
            </a:r>
            <a:r>
              <a:rPr lang="en-US" sz="2400" dirty="0" err="1">
                <a:solidFill>
                  <a:srgbClr val="2C3F71"/>
                </a:solidFill>
                <a:latin typeface="Times New Roman"/>
                <a:ea typeface="Times New Roman"/>
                <a:cs typeface="Times New Roman"/>
                <a:sym typeface="Times New Roman"/>
              </a:rPr>
              <a:t>RhymeViz</a:t>
            </a:r>
            <a:r>
              <a:rPr lang="en-US" sz="2400" dirty="0">
                <a:solidFill>
                  <a:srgbClr val="2C3F71"/>
                </a:solidFill>
                <a:latin typeface="Times New Roman"/>
                <a:ea typeface="Times New Roman"/>
                <a:cs typeface="Times New Roman"/>
                <a:sym typeface="Times New Roman"/>
              </a:rPr>
              <a:t> tells in which genres the word is common.</a:t>
            </a:r>
          </a:p>
        </p:txBody>
      </p:sp>
      <p:pic>
        <p:nvPicPr>
          <p:cNvPr id="39" name="Shape 138">
            <a:extLst>
              <a:ext uri="{FF2B5EF4-FFF2-40B4-BE49-F238E27FC236}">
                <a16:creationId xmlns:a16="http://schemas.microsoft.com/office/drawing/2014/main" id="{0225BCBA-4D77-473E-8662-691E73ECDFFB}"/>
              </a:ext>
            </a:extLst>
          </p:cNvPr>
          <p:cNvPicPr preferRelativeResize="0"/>
          <p:nvPr/>
        </p:nvPicPr>
        <p:blipFill rotWithShape="1">
          <a:blip r:embed="rId10">
            <a:alphaModFix/>
          </a:blip>
          <a:srcRect/>
          <a:stretch/>
        </p:blipFill>
        <p:spPr>
          <a:xfrm>
            <a:off x="1459915" y="12563502"/>
            <a:ext cx="11179162" cy="5822074"/>
          </a:xfrm>
          <a:prstGeom prst="rect">
            <a:avLst/>
          </a:prstGeom>
          <a:noFill/>
          <a:ln>
            <a:noFill/>
          </a:ln>
        </p:spPr>
      </p:pic>
      <p:sp>
        <p:nvSpPr>
          <p:cNvPr id="40" name="Shape 117">
            <a:extLst>
              <a:ext uri="{FF2B5EF4-FFF2-40B4-BE49-F238E27FC236}">
                <a16:creationId xmlns:a16="http://schemas.microsoft.com/office/drawing/2014/main" id="{21094431-55B6-4248-980B-96A024DAECAA}"/>
              </a:ext>
            </a:extLst>
          </p:cNvPr>
          <p:cNvSpPr txBox="1">
            <a:spLocks noGrp="1"/>
          </p:cNvSpPr>
          <p:nvPr>
            <p:ph type="body" idx="3"/>
          </p:nvPr>
        </p:nvSpPr>
        <p:spPr>
          <a:xfrm>
            <a:off x="576465" y="24788845"/>
            <a:ext cx="12949224" cy="835533"/>
          </a:xfrm>
          <a:prstGeom prst="rect">
            <a:avLst/>
          </a:prstGeom>
          <a:noFill/>
          <a:ln>
            <a:noFill/>
          </a:ln>
        </p:spPr>
        <p:txBody>
          <a:bodyPr wrap="square" lIns="78425" tIns="78425" rIns="78425" bIns="78425" anchor="ctr" anchorCtr="0">
            <a:noAutofit/>
          </a:bodyPr>
          <a:lstStyle/>
          <a:p>
            <a:pPr marL="0" marR="0" lvl="0" indent="-279400" algn="ctr" rtl="0">
              <a:spcBef>
                <a:spcPts val="0"/>
              </a:spcBef>
              <a:buClr>
                <a:srgbClr val="2C3F71"/>
              </a:buClr>
              <a:buSzPts val="4400"/>
              <a:buFont typeface="Arial"/>
              <a:buNone/>
            </a:pPr>
            <a:r>
              <a:rPr lang="en-US" sz="4400" b="1" i="0" u="none" strike="noStrike" cap="none" dirty="0">
                <a:solidFill>
                  <a:srgbClr val="2C3F71"/>
                </a:solidFill>
                <a:latin typeface="+mj-lt"/>
                <a:ea typeface="Calibri"/>
                <a:cs typeface="Calibri"/>
                <a:sym typeface="Calibri"/>
              </a:rPr>
              <a:t>Explorer Mode</a:t>
            </a:r>
          </a:p>
        </p:txBody>
      </p:sp>
      <p:sp>
        <p:nvSpPr>
          <p:cNvPr id="41" name="Shape 124">
            <a:extLst>
              <a:ext uri="{FF2B5EF4-FFF2-40B4-BE49-F238E27FC236}">
                <a16:creationId xmlns:a16="http://schemas.microsoft.com/office/drawing/2014/main" id="{FBA0158E-4F13-4F3B-933C-B168C92FD250}"/>
              </a:ext>
            </a:extLst>
          </p:cNvPr>
          <p:cNvSpPr txBox="1">
            <a:spLocks noGrp="1"/>
          </p:cNvSpPr>
          <p:nvPr>
            <p:ph type="body" idx="13"/>
          </p:nvPr>
        </p:nvSpPr>
        <p:spPr>
          <a:xfrm>
            <a:off x="1333641" y="25700598"/>
            <a:ext cx="11198919" cy="1463473"/>
          </a:xfrm>
          <a:prstGeom prst="rect">
            <a:avLst/>
          </a:prstGeom>
          <a:noFill/>
          <a:ln>
            <a:noFill/>
          </a:ln>
        </p:spPr>
        <p:txBody>
          <a:bodyPr wrap="square" lIns="196100" tIns="196100" rIns="196100" bIns="196100" anchor="t" anchorCtr="0">
            <a:noAutofit/>
          </a:bodyPr>
          <a:lstStyle/>
          <a:p>
            <a:pPr marL="628650" lvl="1" indent="-285750">
              <a:spcBef>
                <a:spcPts val="0"/>
              </a:spcBef>
              <a:buClr>
                <a:srgbClr val="2C3F71"/>
              </a:buClr>
              <a:buSzPts val="2400"/>
              <a:buFont typeface="Arial" panose="020B0604020202020204" pitchFamily="34" charset="0"/>
              <a:buChar char="•"/>
            </a:pPr>
            <a:r>
              <a:rPr lang="en-US" sz="2800" dirty="0">
                <a:solidFill>
                  <a:srgbClr val="2C3F71"/>
                </a:solidFill>
                <a:latin typeface="Times New Roman" panose="02020603050405020304" pitchFamily="18" charset="0"/>
                <a:cs typeface="Times New Roman" panose="02020603050405020304" pitchFamily="18" charset="0"/>
                <a:sym typeface="Times New Roman"/>
              </a:rPr>
              <a:t>This mode helps with</a:t>
            </a:r>
          </a:p>
          <a:p>
            <a:pPr marL="1118932" lvl="2" indent="-285750">
              <a:spcBef>
                <a:spcPts val="0"/>
              </a:spcBef>
              <a:buClr>
                <a:srgbClr val="2C3F71"/>
              </a:buClr>
              <a:buSzPts val="2400"/>
              <a:buFont typeface="Arial" panose="020B0604020202020204" pitchFamily="34" charset="0"/>
              <a:buChar char="•"/>
            </a:pPr>
            <a:r>
              <a:rPr lang="en-US" sz="2400" dirty="0">
                <a:solidFill>
                  <a:srgbClr val="2C3F71"/>
                </a:solidFill>
                <a:latin typeface="Times New Roman" panose="02020603050405020304" pitchFamily="18" charset="0"/>
                <a:cs typeface="Times New Roman" panose="02020603050405020304" pitchFamily="18" charset="0"/>
                <a:sym typeface="Times New Roman"/>
              </a:rPr>
              <a:t>Moving to neighboring nodes</a:t>
            </a:r>
          </a:p>
          <a:p>
            <a:pPr marL="1118932" lvl="2" indent="-285750">
              <a:spcBef>
                <a:spcPts val="0"/>
              </a:spcBef>
              <a:buClr>
                <a:srgbClr val="2C3F71"/>
              </a:buClr>
              <a:buSzPts val="2400"/>
              <a:buFont typeface="Arial" panose="020B0604020202020204" pitchFamily="34" charset="0"/>
              <a:buChar char="•"/>
            </a:pPr>
            <a:r>
              <a:rPr lang="en-US" sz="2400" dirty="0">
                <a:solidFill>
                  <a:srgbClr val="2C3F71"/>
                </a:solidFill>
                <a:latin typeface="Times New Roman" panose="02020603050405020304" pitchFamily="18" charset="0"/>
                <a:cs typeface="Times New Roman" panose="02020603050405020304" pitchFamily="18" charset="0"/>
                <a:sym typeface="Times New Roman"/>
              </a:rPr>
              <a:t>Discovering new synonyms, antonyms and rhymes</a:t>
            </a:r>
          </a:p>
          <a:p>
            <a:pPr marL="1118932" lvl="2" indent="-285750">
              <a:spcBef>
                <a:spcPts val="0"/>
              </a:spcBef>
              <a:buClr>
                <a:srgbClr val="2C3F71"/>
              </a:buClr>
              <a:buSzPts val="24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marR="0" lvl="0" indent="-152400" algn="l" rtl="0">
              <a:spcBef>
                <a:spcPts val="0"/>
              </a:spcBef>
              <a:spcAft>
                <a:spcPts val="0"/>
              </a:spcAft>
              <a:buClr>
                <a:srgbClr val="2C3F71"/>
              </a:buClr>
              <a:buSzPts val="2400"/>
              <a:buFont typeface="Arial"/>
              <a:buNone/>
            </a:pPr>
            <a:endParaRPr lang="en-US" sz="2800" b="0" i="0" u="none" strike="noStrike" cap="none" dirty="0">
              <a:solidFill>
                <a:srgbClr val="2C3F71"/>
              </a:solidFill>
              <a:latin typeface="Times New Roman" panose="02020603050405020304" pitchFamily="18" charset="0"/>
              <a:cs typeface="Times New Roman" panose="02020603050405020304" pitchFamily="18" charset="0"/>
              <a:sym typeface="Times New Roman"/>
            </a:endParaRPr>
          </a:p>
          <a:p>
            <a:pPr marL="0" marR="0" lvl="0" indent="-152400" algn="l" rtl="0">
              <a:spcBef>
                <a:spcPts val="480"/>
              </a:spcBef>
              <a:buClr>
                <a:srgbClr val="2C3F71"/>
              </a:buClr>
              <a:buSzPts val="2400"/>
              <a:buFont typeface="Arial"/>
              <a:buNone/>
            </a:pPr>
            <a:br>
              <a:rPr lang="en-US" sz="2800" b="0" i="0" u="none" strike="noStrike" cap="none" dirty="0">
                <a:solidFill>
                  <a:srgbClr val="2C3F71"/>
                </a:solidFill>
                <a:latin typeface="Times New Roman" panose="02020603050405020304" pitchFamily="18" charset="0"/>
                <a:cs typeface="Times New Roman" panose="02020603050405020304" pitchFamily="18" charset="0"/>
                <a:sym typeface="Times New Roman"/>
              </a:rPr>
            </a:br>
            <a:endParaRPr lang="en-US" sz="2800" b="0" i="0" u="none" strike="noStrike" cap="none" dirty="0">
              <a:solidFill>
                <a:srgbClr val="2C3F71"/>
              </a:solidFill>
              <a:latin typeface="Times New Roman" panose="02020603050405020304" pitchFamily="18" charset="0"/>
              <a:cs typeface="Times New Roman" panose="02020603050405020304" pitchFamily="18" charset="0"/>
              <a:sym typeface="Times New Roman"/>
            </a:endParaRPr>
          </a:p>
        </p:txBody>
      </p:sp>
      <p:grpSp>
        <p:nvGrpSpPr>
          <p:cNvPr id="22" name="Group 21">
            <a:extLst>
              <a:ext uri="{FF2B5EF4-FFF2-40B4-BE49-F238E27FC236}">
                <a16:creationId xmlns:a16="http://schemas.microsoft.com/office/drawing/2014/main" id="{B69B3208-7CCE-4054-A593-77DBA4F8DE95}"/>
              </a:ext>
            </a:extLst>
          </p:cNvPr>
          <p:cNvGrpSpPr/>
          <p:nvPr/>
        </p:nvGrpSpPr>
        <p:grpSpPr>
          <a:xfrm>
            <a:off x="1682456" y="27688540"/>
            <a:ext cx="10734080" cy="6266751"/>
            <a:chOff x="1657282" y="25060005"/>
            <a:chExt cx="10734080" cy="6266751"/>
          </a:xfrm>
        </p:grpSpPr>
        <p:cxnSp>
          <p:nvCxnSpPr>
            <p:cNvPr id="14" name="Straight Arrow Connector 13">
              <a:extLst>
                <a:ext uri="{FF2B5EF4-FFF2-40B4-BE49-F238E27FC236}">
                  <a16:creationId xmlns:a16="http://schemas.microsoft.com/office/drawing/2014/main" id="{04F0F151-9EDA-4029-9C61-7836583CA8A7}"/>
                </a:ext>
              </a:extLst>
            </p:cNvPr>
            <p:cNvCxnSpPr>
              <a:stCxn id="6" idx="1"/>
              <a:endCxn id="7" idx="3"/>
            </p:cNvCxnSpPr>
            <p:nvPr/>
          </p:nvCxnSpPr>
          <p:spPr>
            <a:xfrm flipH="1">
              <a:off x="5968201" y="26299540"/>
              <a:ext cx="1641687" cy="3142673"/>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nvGrpSpPr>
            <p:cNvPr id="21" name="Group 20">
              <a:extLst>
                <a:ext uri="{FF2B5EF4-FFF2-40B4-BE49-F238E27FC236}">
                  <a16:creationId xmlns:a16="http://schemas.microsoft.com/office/drawing/2014/main" id="{FF6EC8CE-C3D9-4ED1-B00C-FE2FD4AF86BA}"/>
                </a:ext>
              </a:extLst>
            </p:cNvPr>
            <p:cNvGrpSpPr/>
            <p:nvPr/>
          </p:nvGrpSpPr>
          <p:grpSpPr>
            <a:xfrm>
              <a:off x="1657282" y="25060005"/>
              <a:ext cx="10734080" cy="6266751"/>
              <a:chOff x="1657282" y="25060005"/>
              <a:chExt cx="10734080" cy="6266751"/>
            </a:xfrm>
          </p:grpSpPr>
          <p:pic>
            <p:nvPicPr>
              <p:cNvPr id="4" name="Picture 3">
                <a:extLst>
                  <a:ext uri="{FF2B5EF4-FFF2-40B4-BE49-F238E27FC236}">
                    <a16:creationId xmlns:a16="http://schemas.microsoft.com/office/drawing/2014/main" id="{E7D571B3-9293-48BB-B6D8-A34248C85199}"/>
                  </a:ext>
                </a:extLst>
              </p:cNvPr>
              <p:cNvPicPr>
                <a:picLocks noChangeAspect="1"/>
              </p:cNvPicPr>
              <p:nvPr/>
            </p:nvPicPr>
            <p:blipFill>
              <a:blip r:embed="rId11"/>
              <a:stretch>
                <a:fillRect/>
              </a:stretch>
            </p:blipFill>
            <p:spPr>
              <a:xfrm>
                <a:off x="1940011" y="25094610"/>
                <a:ext cx="3456300" cy="2167085"/>
              </a:xfrm>
              <a:prstGeom prst="rect">
                <a:avLst/>
              </a:prstGeom>
            </p:spPr>
          </p:pic>
          <p:pic>
            <p:nvPicPr>
              <p:cNvPr id="6" name="Picture 5">
                <a:extLst>
                  <a:ext uri="{FF2B5EF4-FFF2-40B4-BE49-F238E27FC236}">
                    <a16:creationId xmlns:a16="http://schemas.microsoft.com/office/drawing/2014/main" id="{61263664-8B24-4622-A390-FA41B8EA6475}"/>
                  </a:ext>
                </a:extLst>
              </p:cNvPr>
              <p:cNvPicPr>
                <a:picLocks noChangeAspect="1"/>
              </p:cNvPicPr>
              <p:nvPr/>
            </p:nvPicPr>
            <p:blipFill>
              <a:blip r:embed="rId12"/>
              <a:stretch>
                <a:fillRect/>
              </a:stretch>
            </p:blipFill>
            <p:spPr>
              <a:xfrm>
                <a:off x="7609888" y="25060005"/>
                <a:ext cx="4601777" cy="2479070"/>
              </a:xfrm>
              <a:prstGeom prst="rect">
                <a:avLst/>
              </a:prstGeom>
            </p:spPr>
          </p:pic>
          <p:pic>
            <p:nvPicPr>
              <p:cNvPr id="7" name="Picture 6">
                <a:extLst>
                  <a:ext uri="{FF2B5EF4-FFF2-40B4-BE49-F238E27FC236}">
                    <a16:creationId xmlns:a16="http://schemas.microsoft.com/office/drawing/2014/main" id="{60E4BD0F-FA58-4C47-B45B-74F67D86CD7E}"/>
                  </a:ext>
                </a:extLst>
              </p:cNvPr>
              <p:cNvPicPr>
                <a:picLocks noChangeAspect="1"/>
              </p:cNvPicPr>
              <p:nvPr/>
            </p:nvPicPr>
            <p:blipFill>
              <a:blip r:embed="rId13"/>
              <a:stretch>
                <a:fillRect/>
              </a:stretch>
            </p:blipFill>
            <p:spPr>
              <a:xfrm>
                <a:off x="1657282" y="27589865"/>
                <a:ext cx="4310919" cy="3704696"/>
              </a:xfrm>
              <a:prstGeom prst="rect">
                <a:avLst/>
              </a:prstGeom>
            </p:spPr>
          </p:pic>
          <p:pic>
            <p:nvPicPr>
              <p:cNvPr id="8" name="Picture 7">
                <a:extLst>
                  <a:ext uri="{FF2B5EF4-FFF2-40B4-BE49-F238E27FC236}">
                    <a16:creationId xmlns:a16="http://schemas.microsoft.com/office/drawing/2014/main" id="{FF958117-54D0-4D4B-8C84-F4C9D7271070}"/>
                  </a:ext>
                </a:extLst>
              </p:cNvPr>
              <p:cNvPicPr>
                <a:picLocks noChangeAspect="1"/>
              </p:cNvPicPr>
              <p:nvPr/>
            </p:nvPicPr>
            <p:blipFill>
              <a:blip r:embed="rId14"/>
              <a:stretch>
                <a:fillRect/>
              </a:stretch>
            </p:blipFill>
            <p:spPr>
              <a:xfrm>
                <a:off x="7804010" y="27834237"/>
                <a:ext cx="4158836" cy="3492519"/>
              </a:xfrm>
              <a:prstGeom prst="rect">
                <a:avLst/>
              </a:prstGeom>
            </p:spPr>
          </p:pic>
          <p:cxnSp>
            <p:nvCxnSpPr>
              <p:cNvPr id="12" name="Straight Arrow Connector 11">
                <a:extLst>
                  <a:ext uri="{FF2B5EF4-FFF2-40B4-BE49-F238E27FC236}">
                    <a16:creationId xmlns:a16="http://schemas.microsoft.com/office/drawing/2014/main" id="{A5E3615D-F11F-41ED-A90A-F0B4B5D1C58C}"/>
                  </a:ext>
                </a:extLst>
              </p:cNvPr>
              <p:cNvCxnSpPr>
                <a:cxnSpLocks/>
                <a:stCxn id="4" idx="3"/>
                <a:endCxn id="6" idx="1"/>
              </p:cNvCxnSpPr>
              <p:nvPr/>
            </p:nvCxnSpPr>
            <p:spPr>
              <a:xfrm>
                <a:off x="5396311" y="26178153"/>
                <a:ext cx="2213577" cy="121387"/>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27BF0EA0-3828-4E9F-A31A-56092F4835CE}"/>
                  </a:ext>
                </a:extLst>
              </p:cNvPr>
              <p:cNvCxnSpPr>
                <a:stCxn id="7" idx="3"/>
                <a:endCxn id="8" idx="1"/>
              </p:cNvCxnSpPr>
              <p:nvPr/>
            </p:nvCxnSpPr>
            <p:spPr>
              <a:xfrm>
                <a:off x="5968201" y="29442213"/>
                <a:ext cx="1835809" cy="1382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1E641F5-3DC3-4768-BA23-324AE50821ED}"/>
                  </a:ext>
                </a:extLst>
              </p:cNvPr>
              <p:cNvSpPr txBox="1"/>
              <p:nvPr/>
            </p:nvSpPr>
            <p:spPr>
              <a:xfrm>
                <a:off x="2311849" y="26821651"/>
                <a:ext cx="1000595" cy="430887"/>
              </a:xfrm>
              <a:prstGeom prst="rect">
                <a:avLst/>
              </a:prstGeom>
              <a:noFill/>
            </p:spPr>
            <p:txBody>
              <a:bodyPr wrap="none" rtlCol="0">
                <a:spAutoFit/>
              </a:bodyPr>
              <a:lstStyle/>
              <a:p>
                <a:r>
                  <a:rPr lang="en-US" sz="2200" i="1" dirty="0">
                    <a:solidFill>
                      <a:srgbClr val="FF0000"/>
                    </a:solidFill>
                  </a:rPr>
                  <a:t>Happy</a:t>
                </a:r>
              </a:p>
            </p:txBody>
          </p:sp>
          <p:sp>
            <p:nvSpPr>
              <p:cNvPr id="58" name="TextBox 57">
                <a:extLst>
                  <a:ext uri="{FF2B5EF4-FFF2-40B4-BE49-F238E27FC236}">
                    <a16:creationId xmlns:a16="http://schemas.microsoft.com/office/drawing/2014/main" id="{365E8FDC-ADB4-47CC-BF16-0B037AF6CDD0}"/>
                  </a:ext>
                </a:extLst>
              </p:cNvPr>
              <p:cNvSpPr txBox="1"/>
              <p:nvPr/>
            </p:nvSpPr>
            <p:spPr>
              <a:xfrm>
                <a:off x="11610379" y="27069732"/>
                <a:ext cx="780983" cy="430887"/>
              </a:xfrm>
              <a:prstGeom prst="rect">
                <a:avLst/>
              </a:prstGeom>
              <a:noFill/>
            </p:spPr>
            <p:txBody>
              <a:bodyPr wrap="none" rtlCol="0">
                <a:spAutoFit/>
              </a:bodyPr>
              <a:lstStyle/>
              <a:p>
                <a:r>
                  <a:rPr lang="en-US" sz="2200" i="1" dirty="0">
                    <a:solidFill>
                      <a:srgbClr val="FF0000"/>
                    </a:solidFill>
                  </a:rPr>
                  <a:t>Glad</a:t>
                </a:r>
              </a:p>
            </p:txBody>
          </p:sp>
          <p:sp>
            <p:nvSpPr>
              <p:cNvPr id="59" name="TextBox 58">
                <a:extLst>
                  <a:ext uri="{FF2B5EF4-FFF2-40B4-BE49-F238E27FC236}">
                    <a16:creationId xmlns:a16="http://schemas.microsoft.com/office/drawing/2014/main" id="{BB44A91D-639F-4ACA-976B-9AB3C9EFFB96}"/>
                  </a:ext>
                </a:extLst>
              </p:cNvPr>
              <p:cNvSpPr txBox="1"/>
              <p:nvPr/>
            </p:nvSpPr>
            <p:spPr>
              <a:xfrm>
                <a:off x="4676383" y="30821916"/>
                <a:ext cx="1298753" cy="430887"/>
              </a:xfrm>
              <a:prstGeom prst="rect">
                <a:avLst/>
              </a:prstGeom>
              <a:noFill/>
            </p:spPr>
            <p:txBody>
              <a:bodyPr wrap="none" rtlCol="0">
                <a:spAutoFit/>
              </a:bodyPr>
              <a:lstStyle/>
              <a:p>
                <a:r>
                  <a:rPr lang="en-US" sz="2200" i="1" dirty="0">
                    <a:solidFill>
                      <a:srgbClr val="FF0000"/>
                    </a:solidFill>
                  </a:rPr>
                  <a:t>Beaming</a:t>
                </a:r>
              </a:p>
            </p:txBody>
          </p:sp>
          <p:sp>
            <p:nvSpPr>
              <p:cNvPr id="60" name="TextBox 59">
                <a:extLst>
                  <a:ext uri="{FF2B5EF4-FFF2-40B4-BE49-F238E27FC236}">
                    <a16:creationId xmlns:a16="http://schemas.microsoft.com/office/drawing/2014/main" id="{5FE4E2D8-DC83-418A-829A-6B2FAED5E34E}"/>
                  </a:ext>
                </a:extLst>
              </p:cNvPr>
              <p:cNvSpPr txBox="1"/>
              <p:nvPr/>
            </p:nvSpPr>
            <p:spPr>
              <a:xfrm>
                <a:off x="11390767" y="30821915"/>
                <a:ext cx="906017" cy="430887"/>
              </a:xfrm>
              <a:prstGeom prst="rect">
                <a:avLst/>
              </a:prstGeom>
              <a:noFill/>
            </p:spPr>
            <p:txBody>
              <a:bodyPr wrap="none" rtlCol="0">
                <a:spAutoFit/>
              </a:bodyPr>
              <a:lstStyle/>
              <a:p>
                <a:r>
                  <a:rPr lang="en-US" sz="2200" i="1" dirty="0">
                    <a:solidFill>
                      <a:srgbClr val="FF0000"/>
                    </a:solidFill>
                  </a:rPr>
                  <a:t>Shine</a:t>
                </a:r>
              </a:p>
            </p:txBody>
          </p:sp>
        </p:grpSp>
      </p:grpSp>
      <p:graphicFrame>
        <p:nvGraphicFramePr>
          <p:cNvPr id="23" name="Table 22">
            <a:extLst>
              <a:ext uri="{FF2B5EF4-FFF2-40B4-BE49-F238E27FC236}">
                <a16:creationId xmlns:a16="http://schemas.microsoft.com/office/drawing/2014/main" id="{FE9F05B4-5B9F-49BD-BF57-20DED0ADA971}"/>
              </a:ext>
            </a:extLst>
          </p:cNvPr>
          <p:cNvGraphicFramePr>
            <a:graphicFrameLocks noGrp="1"/>
          </p:cNvGraphicFramePr>
          <p:nvPr>
            <p:extLst>
              <p:ext uri="{D42A27DB-BD31-4B8C-83A1-F6EECF244321}">
                <p14:modId xmlns:p14="http://schemas.microsoft.com/office/powerpoint/2010/main" val="1737358531"/>
              </p:ext>
            </p:extLst>
          </p:nvPr>
        </p:nvGraphicFramePr>
        <p:xfrm>
          <a:off x="15040604" y="29556540"/>
          <a:ext cx="9826616" cy="2286000"/>
        </p:xfrm>
        <a:graphic>
          <a:graphicData uri="http://schemas.openxmlformats.org/drawingml/2006/table">
            <a:tbl>
              <a:tblPr firstRow="1" bandRow="1">
                <a:tableStyleId>{5940675A-B579-460E-94D1-54222C63F5DA}</a:tableStyleId>
              </a:tblPr>
              <a:tblGrid>
                <a:gridCol w="4913308">
                  <a:extLst>
                    <a:ext uri="{9D8B030D-6E8A-4147-A177-3AD203B41FA5}">
                      <a16:colId xmlns:a16="http://schemas.microsoft.com/office/drawing/2014/main" val="881919525"/>
                    </a:ext>
                  </a:extLst>
                </a:gridCol>
                <a:gridCol w="4913308">
                  <a:extLst>
                    <a:ext uri="{9D8B030D-6E8A-4147-A177-3AD203B41FA5}">
                      <a16:colId xmlns:a16="http://schemas.microsoft.com/office/drawing/2014/main" val="641560611"/>
                    </a:ext>
                  </a:extLst>
                </a:gridCol>
              </a:tblGrid>
              <a:tr h="370840">
                <a:tc>
                  <a:txBody>
                    <a:bodyPr/>
                    <a:lstStyle/>
                    <a:p>
                      <a:pPr algn="l"/>
                      <a:r>
                        <a:rPr lang="en-US" sz="2400" b="1" dirty="0">
                          <a:solidFill>
                            <a:srgbClr val="505972"/>
                          </a:solidFill>
                          <a:latin typeface="Times New Roman" panose="02020603050405020304" pitchFamily="18" charset="0"/>
                          <a:cs typeface="Times New Roman" panose="02020603050405020304" pitchFamily="18" charset="0"/>
                        </a:rPr>
                        <a:t>Pros</a:t>
                      </a: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b="1" dirty="0">
                          <a:solidFill>
                            <a:srgbClr val="505972"/>
                          </a:solidFill>
                          <a:latin typeface="Times New Roman" panose="02020603050405020304" pitchFamily="18" charset="0"/>
                          <a:cs typeface="Times New Roman" panose="02020603050405020304" pitchFamily="18" charset="0"/>
                        </a:rPr>
                        <a:t>Cons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1322701"/>
                  </a:ext>
                </a:extLst>
              </a:tr>
              <a:tr h="370840">
                <a:tc>
                  <a:txBody>
                    <a:bodyPr/>
                    <a:lstStyle/>
                    <a:p>
                      <a:pPr algn="l"/>
                      <a:r>
                        <a:rPr lang="en-US" sz="2400" dirty="0">
                          <a:solidFill>
                            <a:srgbClr val="505972"/>
                          </a:solidFill>
                          <a:latin typeface="Times New Roman" panose="02020603050405020304" pitchFamily="18" charset="0"/>
                          <a:cs typeface="Times New Roman" panose="02020603050405020304" pitchFamily="18" charset="0"/>
                        </a:rPr>
                        <a:t>Cool design and idea</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dirty="0">
                          <a:solidFill>
                            <a:srgbClr val="505972"/>
                          </a:solidFill>
                          <a:latin typeface="Times New Roman" panose="02020603050405020304" pitchFamily="18" charset="0"/>
                          <a:cs typeface="Times New Roman" panose="02020603050405020304" pitchFamily="18" charset="0"/>
                        </a:rPr>
                        <a:t>Sometimes shows too many words</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5047750"/>
                  </a:ext>
                </a:extLst>
              </a:tr>
              <a:tr h="370840">
                <a:tc>
                  <a:txBody>
                    <a:bodyPr/>
                    <a:lstStyle/>
                    <a:p>
                      <a:pPr algn="l"/>
                      <a:r>
                        <a:rPr lang="en-US" sz="2400" dirty="0">
                          <a:solidFill>
                            <a:srgbClr val="505972"/>
                          </a:solidFill>
                          <a:latin typeface="Times New Roman" panose="02020603050405020304" pitchFamily="18" charset="0"/>
                          <a:cs typeface="Times New Roman" panose="02020603050405020304" pitchFamily="18" charset="0"/>
                        </a:rPr>
                        <a:t>Shows interaction of words</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dirty="0">
                          <a:solidFill>
                            <a:srgbClr val="505972"/>
                          </a:solidFill>
                          <a:latin typeface="Times New Roman" panose="02020603050405020304" pitchFamily="18" charset="0"/>
                          <a:cs typeface="Times New Roman" panose="02020603050405020304" pitchFamily="18" charset="0"/>
                        </a:rPr>
                        <a:t>Occasional software crash and bugs</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357045"/>
                  </a:ext>
                </a:extLst>
              </a:tr>
              <a:tr h="370840">
                <a:tc>
                  <a:txBody>
                    <a:bodyPr/>
                    <a:lstStyle/>
                    <a:p>
                      <a:pPr algn="l"/>
                      <a:r>
                        <a:rPr lang="en-US" sz="2400" dirty="0">
                          <a:solidFill>
                            <a:srgbClr val="505972"/>
                          </a:solidFill>
                          <a:latin typeface="Times New Roman" panose="02020603050405020304" pitchFamily="18" charset="0"/>
                          <a:cs typeface="Times New Roman" panose="02020603050405020304" pitchFamily="18" charset="0"/>
                        </a:rPr>
                        <a:t>Explorer mode</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dirty="0">
                          <a:solidFill>
                            <a:srgbClr val="505972"/>
                          </a:solidFill>
                          <a:latin typeface="Times New Roman" panose="02020603050405020304" pitchFamily="18" charset="0"/>
                          <a:cs typeface="Times New Roman" panose="02020603050405020304" pitchFamily="18" charset="0"/>
                        </a:rPr>
                        <a:t>Limited synonyms </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4356735"/>
                  </a:ext>
                </a:extLst>
              </a:tr>
              <a:tr h="370840">
                <a:tc>
                  <a:txBody>
                    <a:bodyPr/>
                    <a:lstStyle/>
                    <a:p>
                      <a:pPr algn="l"/>
                      <a:r>
                        <a:rPr lang="en-US" sz="2400" dirty="0">
                          <a:solidFill>
                            <a:srgbClr val="505972"/>
                          </a:solidFill>
                          <a:latin typeface="Times New Roman" panose="02020603050405020304" pitchFamily="18" charset="0"/>
                          <a:cs typeface="Times New Roman" panose="02020603050405020304" pitchFamily="18" charset="0"/>
                        </a:rPr>
                        <a:t>Genres analysis</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US" sz="2400" dirty="0">
                          <a:solidFill>
                            <a:srgbClr val="505972"/>
                          </a:solidFill>
                          <a:latin typeface="Times New Roman" panose="02020603050405020304" pitchFamily="18" charset="0"/>
                          <a:cs typeface="Times New Roman" panose="02020603050405020304" pitchFamily="18" charset="0"/>
                        </a:rPr>
                        <a:t>Looks can improve</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17613559"/>
                  </a:ext>
                </a:extLst>
              </a:tr>
            </a:tbl>
          </a:graphicData>
        </a:graphic>
      </p:graphicFrame>
      <p:pic>
        <p:nvPicPr>
          <p:cNvPr id="24" name="Picture 23">
            <a:extLst>
              <a:ext uri="{FF2B5EF4-FFF2-40B4-BE49-F238E27FC236}">
                <a16:creationId xmlns:a16="http://schemas.microsoft.com/office/drawing/2014/main" id="{BF3B720F-08A9-413E-9FB1-176258759C05}"/>
              </a:ext>
            </a:extLst>
          </p:cNvPr>
          <p:cNvPicPr>
            <a:picLocks noChangeAspect="1"/>
          </p:cNvPicPr>
          <p:nvPr/>
        </p:nvPicPr>
        <p:blipFill>
          <a:blip r:embed="rId15"/>
          <a:stretch>
            <a:fillRect/>
          </a:stretch>
        </p:blipFill>
        <p:spPr>
          <a:xfrm>
            <a:off x="1459915" y="10868052"/>
            <a:ext cx="11179162" cy="1695450"/>
          </a:xfrm>
          <a:prstGeom prst="rect">
            <a:avLst/>
          </a:prstGeom>
        </p:spPr>
      </p:pic>
    </p:spTree>
  </p:cSld>
  <p:clrMapOvr>
    <a:masterClrMapping/>
  </p:clrMapOvr>
</p:sld>
</file>

<file path=ppt/theme/theme1.xml><?xml version="1.0" encoding="utf-8"?>
<a:theme xmlns:a="http://schemas.openxmlformats.org/drawingml/2006/main" name="PosterPresentations.com-70CMx100CM">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501</Words>
  <Application>Microsoft Office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Times New Roman</vt:lpstr>
      <vt:lpstr>Trebuchet MS</vt:lpstr>
      <vt:lpstr>PosterPresentations.com-70CMx100CM</vt:lpstr>
      <vt:lpstr>Classic - Wide Center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Majid Ahadi</dc:creator>
  <cp:lastModifiedBy>Majid Ahadi</cp:lastModifiedBy>
  <cp:revision>24</cp:revision>
  <dcterms:modified xsi:type="dcterms:W3CDTF">2017-11-30T20:05:12Z</dcterms:modified>
</cp:coreProperties>
</file>