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F17F-DF65-D9E6-4CE5-9E52D2216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14217-DBD7-795F-7F45-9E4BA70A8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BBCF1-E051-8550-3757-FF3F11C9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62E9-40B1-456F-8B97-81B50FCD1D8E}" type="datetimeFigureOut">
              <a:rPr lang="en-US" smtClean="0"/>
              <a:t>2022-12-02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E26B9-E8D3-D279-3270-F35F5EB7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C471C-B049-C145-60BE-139A8E8B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09CE-346C-4353-8180-7EF2CBC5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3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30E4-F5F9-4F9C-F9FB-C0A71676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4B70F-A140-E5E9-B010-BC0F9655B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4B6F1-969F-6FC0-7294-9E214DB5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62E9-40B1-456F-8B97-81B50FCD1D8E}" type="datetimeFigureOut">
              <a:rPr lang="en-US" smtClean="0"/>
              <a:t>2022-12-02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F4377-E647-9036-3346-74733A5D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7EBD7-F343-74E7-2B51-BEB05003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09CE-346C-4353-8180-7EF2CBC5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8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3A2AE-7954-3C86-21BA-0ADE29089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85184-1679-45AB-EDC1-12F89E75B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4082C-E42E-1C05-FF00-737E087C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62E9-40B1-456F-8B97-81B50FCD1D8E}" type="datetimeFigureOut">
              <a:rPr lang="en-US" smtClean="0"/>
              <a:t>2022-12-02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4739D-42E9-82E6-6F4D-3D8ED8E5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71489-F889-997A-D3E3-ED70625C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09CE-346C-4353-8180-7EF2CBC5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99F8-11FA-AFFD-EB8F-DDB666C4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B40D2-4DF6-5D6F-A8F7-E48D3B67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644DC-900F-6D4F-A31A-004BD972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62E9-40B1-456F-8B97-81B50FCD1D8E}" type="datetimeFigureOut">
              <a:rPr lang="en-US" smtClean="0"/>
              <a:t>2022-12-02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AF40F-9EC7-A884-8FF6-8D8FF9FB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84D89-FA3F-C30E-5B1C-7F038D67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09CE-346C-4353-8180-7EF2CBC5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5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E27B-21CA-7533-46C9-73341E66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8C83D-B5A5-020E-630E-B98D817DD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42FD6-666C-DB3D-8E0B-F562C22C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62E9-40B1-456F-8B97-81B50FCD1D8E}" type="datetimeFigureOut">
              <a:rPr lang="en-US" smtClean="0"/>
              <a:t>2022-12-02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6651B-1D37-DAE2-7A52-C9E73DB1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579D5-43A7-7DBD-5268-A60ECE6D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09CE-346C-4353-8180-7EF2CBC5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0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041C-B0BE-70FC-AB6A-45E7959B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2AA7-CEC7-BAE5-854F-B52552E39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E66DB-5278-6E3D-5F12-D0792D863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2FEB3-1A50-34B5-4EAB-5556D5A3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62E9-40B1-456F-8B97-81B50FCD1D8E}" type="datetimeFigureOut">
              <a:rPr lang="en-US" smtClean="0"/>
              <a:t>2022-12-02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E7B69-9695-E0CE-D7A8-ECB564EF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42D78-73D7-396B-8C50-47A376E0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09CE-346C-4353-8180-7EF2CBC5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7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EB0E-F9A1-B445-A64B-0ABCEFD74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5423B-ECAD-C99C-CFF5-049D83B1C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0FA19-797A-2CA2-51BA-9A97B2619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BEC4F-2D82-C88D-CC1F-03BAE8188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04788-9869-2E37-D7C8-D6135804D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E19E9-5A85-9E99-E514-A14B3C33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62E9-40B1-456F-8B97-81B50FCD1D8E}" type="datetimeFigureOut">
              <a:rPr lang="en-US" smtClean="0"/>
              <a:t>2022-12-02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BB0F1-2E04-FD9E-ACF8-90378AE7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C4B77-1F0F-49AD-ACDA-5397800A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09CE-346C-4353-8180-7EF2CBC5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2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DADE-EC80-6E2C-C2CC-7FC7717D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47BC1-8F27-3496-DBA5-A0636B75F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62E9-40B1-456F-8B97-81B50FCD1D8E}" type="datetimeFigureOut">
              <a:rPr lang="en-US" smtClean="0"/>
              <a:t>2022-12-02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27008-2C6A-1C27-FACA-F178DE6F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A6921-861F-0F4C-B1AF-56A3187C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09CE-346C-4353-8180-7EF2CBC5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5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E4BF8-7C5B-93F1-9B20-C998C288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62E9-40B1-456F-8B97-81B50FCD1D8E}" type="datetimeFigureOut">
              <a:rPr lang="en-US" smtClean="0"/>
              <a:t>2022-12-02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746DF2-4E23-196C-9A02-74D0B56E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65420-DABC-5B2B-7178-46E538C7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09CE-346C-4353-8180-7EF2CBC5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8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87E0-5299-BD5D-9DD9-4FB8ECD0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949C7-58E5-69D8-2BCD-CB6B3CFB7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B488F-A53C-C799-F78B-22EF55D24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710DF-B6E2-C790-60BA-198A51D7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62E9-40B1-456F-8B97-81B50FCD1D8E}" type="datetimeFigureOut">
              <a:rPr lang="en-US" smtClean="0"/>
              <a:t>2022-12-02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3A8BB-0F56-C272-57E1-5BAA0F6F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65D80-82AE-44EE-15FA-5ECE0607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09CE-346C-4353-8180-7EF2CBC5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3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CA42-7BCE-E759-6108-50F51380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14F14-C5AF-2728-8ABD-CA5D2ADF5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98F8E-DAED-E93F-EC86-2BF3C08D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73470-655F-C99A-19D7-8688D7C0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62E9-40B1-456F-8B97-81B50FCD1D8E}" type="datetimeFigureOut">
              <a:rPr lang="en-US" smtClean="0"/>
              <a:t>2022-12-02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07B7E-E893-57BA-1721-40528A08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C2D24-E07F-DE0A-F8FC-BB60F2F0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09CE-346C-4353-8180-7EF2CBC5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1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B6715F-8E51-2798-0727-ADBFC30B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BC973-74FA-3344-AA3D-346087936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A17A2-DA10-A749-92E0-F2ED5D561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562E9-40B1-456F-8B97-81B50FCD1D8E}" type="datetimeFigureOut">
              <a:rPr lang="en-US" smtClean="0"/>
              <a:t>2022-12-02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2902C-85AD-F6E1-FADD-36D8AB00F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12C2E-E5A1-3698-C2D3-D8FFA601D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709CE-346C-4353-8180-7EF2CBC5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0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A4AEA8-6D9F-B4AB-802D-A23A7AA2B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3" y="186612"/>
            <a:ext cx="11821886" cy="6456784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Provider:</a:t>
            </a:r>
          </a:p>
          <a:p>
            <a:r>
              <a:rPr lang="en-US" dirty="0"/>
              <a:t>Robert Koch-</a:t>
            </a:r>
            <a:r>
              <a:rPr lang="en-US" dirty="0" err="1"/>
              <a:t>Institut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Case study:</a:t>
            </a:r>
          </a:p>
          <a:p>
            <a:r>
              <a:rPr lang="en-US" dirty="0"/>
              <a:t>IMS Data Engineer Project</a:t>
            </a:r>
          </a:p>
          <a:p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dirty="0"/>
              <a:t>Author:</a:t>
            </a:r>
          </a:p>
          <a:p>
            <a:r>
              <a:rPr lang="en-US" dirty="0"/>
              <a:t>Majid Aminian</a:t>
            </a:r>
          </a:p>
          <a:p>
            <a:endParaRPr lang="en-US" dirty="0"/>
          </a:p>
          <a:p>
            <a:r>
              <a:rPr lang="en-US" b="1" dirty="0"/>
              <a:t>Date:</a:t>
            </a:r>
          </a:p>
          <a:p>
            <a:r>
              <a:rPr lang="en-US" dirty="0"/>
              <a:t>December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3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9245-F1FB-5A31-85D6-C89DC314F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74" y="372862"/>
            <a:ext cx="11452194" cy="6125592"/>
          </a:xfrm>
        </p:spPr>
        <p:txBody>
          <a:bodyPr/>
          <a:lstStyle/>
          <a:p>
            <a:pPr marL="0" indent="0">
              <a:buNone/>
            </a:pPr>
            <a:r>
              <a:rPr lang="en-US" sz="4000" b="1" u="sng" dirty="0">
                <a:solidFill>
                  <a:srgbClr val="FF0000"/>
                </a:solidFill>
              </a:rPr>
              <a:t>Subjects: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lnSpc>
                <a:spcPct val="200000"/>
              </a:lnSpc>
              <a:buAutoNum type="arabicParenR"/>
            </a:pPr>
            <a:r>
              <a:rPr lang="en-US" dirty="0"/>
              <a:t>SQL code review (cleaning and data modeling)</a:t>
            </a:r>
          </a:p>
          <a:p>
            <a:pPr marL="514350" indent="-514350">
              <a:lnSpc>
                <a:spcPct val="200000"/>
              </a:lnSpc>
              <a:buAutoNum type="arabicParenR"/>
            </a:pPr>
            <a:r>
              <a:rPr lang="en-US" dirty="0"/>
              <a:t>Create a daily job </a:t>
            </a:r>
          </a:p>
          <a:p>
            <a:pPr marL="514350" indent="-514350">
              <a:lnSpc>
                <a:spcPct val="200000"/>
              </a:lnSpc>
              <a:buAutoNum type="arabicParenR"/>
            </a:pPr>
            <a:r>
              <a:rPr lang="en-US" dirty="0"/>
              <a:t>Review some analysis by python codes</a:t>
            </a: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AutoNum type="arabicParenR"/>
            </a:pPr>
            <a:r>
              <a:rPr lang="en-US" dirty="0"/>
              <a:t>Present distribution of the columns via plots</a:t>
            </a: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AutoNum type="arabicParenR"/>
            </a:pPr>
            <a:r>
              <a:rPr lang="en-US" dirty="0"/>
              <a:t>Q&amp;A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8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50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Majid Am</dc:creator>
  <cp:lastModifiedBy>Majid Am</cp:lastModifiedBy>
  <cp:revision>11</cp:revision>
  <dcterms:created xsi:type="dcterms:W3CDTF">2022-11-22T15:32:08Z</dcterms:created>
  <dcterms:modified xsi:type="dcterms:W3CDTF">2022-12-02T14:02:09Z</dcterms:modified>
</cp:coreProperties>
</file>