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184" y="8839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Task 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b="1" dirty="0">
                <a:solidFill>
                  <a:schemeClr val="bg1"/>
                </a:solidFill>
              </a:rPr>
              <a:t>Web scraping to gain company </a:t>
            </a:r>
            <a:r>
              <a:rPr lang="en-US" b="1" dirty="0" smtClean="0">
                <a:solidFill>
                  <a:schemeClr val="bg1"/>
                </a:solidFill>
              </a:rPr>
              <a:t>insights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184" y="3429000"/>
            <a:ext cx="9144000" cy="8157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Scrape and </a:t>
            </a:r>
            <a:r>
              <a:rPr lang="en-US" dirty="0" err="1" smtClean="0">
                <a:solidFill>
                  <a:schemeClr val="bg1"/>
                </a:solidFill>
              </a:rPr>
              <a:t>analyse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customer review data to uncover findings </a:t>
            </a:r>
            <a:r>
              <a:rPr lang="en-US" dirty="0" smtClean="0">
                <a:solidFill>
                  <a:schemeClr val="bg1"/>
                </a:solidFill>
              </a:rPr>
              <a:t>for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95" y="6048260"/>
            <a:ext cx="421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Author: Majid </a:t>
            </a:r>
            <a:r>
              <a:rPr lang="en-US" dirty="0" err="1" smtClean="0">
                <a:solidFill>
                  <a:srgbClr val="92D050"/>
                </a:solidFill>
              </a:rPr>
              <a:t>Mahmood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Dated: </a:t>
            </a:r>
            <a:r>
              <a:rPr lang="en-US" dirty="0" smtClean="0">
                <a:solidFill>
                  <a:srgbClr val="92D050"/>
                </a:solidFill>
              </a:rPr>
              <a:t>24-05-2023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42" y="3924430"/>
            <a:ext cx="5122844" cy="804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2342" y="5075065"/>
            <a:ext cx="49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Powered </a:t>
            </a:r>
            <a:r>
              <a:rPr lang="en-US" dirty="0">
                <a:solidFill>
                  <a:schemeClr val="bg1"/>
                </a:solidFill>
              </a:rPr>
              <a:t>By https://www.theforage.com/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90" y="-157711"/>
            <a:ext cx="2380910" cy="8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5357"/>
            <a:ext cx="449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Task </a:t>
            </a:r>
            <a:r>
              <a:rPr lang="en-GB" dirty="0" smtClean="0">
                <a:solidFill>
                  <a:schemeClr val="bg1"/>
                </a:solidFill>
              </a:rPr>
              <a:t>1:</a:t>
            </a:r>
            <a:r>
              <a:rPr lang="en-US" b="1" dirty="0" smtClean="0">
                <a:solidFill>
                  <a:schemeClr val="bg1"/>
                </a:solidFill>
              </a:rPr>
              <a:t>Web </a:t>
            </a:r>
            <a:r>
              <a:rPr lang="en-US" b="1" dirty="0">
                <a:solidFill>
                  <a:schemeClr val="bg1"/>
                </a:solidFill>
              </a:rPr>
              <a:t>scraping to gain company insights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90" y="-157711"/>
            <a:ext cx="2380910" cy="8841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438" y="726462"/>
            <a:ext cx="4076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Scraping	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Cleaning	Done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 analysis by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Topic </a:t>
            </a:r>
            <a:r>
              <a:rPr lang="en-US" dirty="0" smtClean="0">
                <a:solidFill>
                  <a:schemeClr val="bg1"/>
                </a:solidFill>
              </a:rPr>
              <a:t>Modelling	Done</a:t>
            </a:r>
            <a:endParaRPr lang="en-US" dirty="0" smtClean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Sentiment </a:t>
            </a:r>
            <a:r>
              <a:rPr lang="en-US" dirty="0" smtClean="0">
                <a:solidFill>
                  <a:schemeClr val="bg1"/>
                </a:solidFill>
              </a:rPr>
              <a:t>Analysis	Done</a:t>
            </a:r>
            <a:endParaRPr lang="en-US" dirty="0" smtClean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Word clouds	Done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49117" y="327882"/>
            <a:ext cx="3922006" cy="2300482"/>
            <a:chOff x="106726" y="2638499"/>
            <a:chExt cx="3440705" cy="2018171"/>
          </a:xfrm>
        </p:grpSpPr>
        <p:sp>
          <p:nvSpPr>
            <p:cNvPr id="14" name="Rectangle 13"/>
            <p:cNvSpPr/>
            <p:nvPr/>
          </p:nvSpPr>
          <p:spPr>
            <a:xfrm>
              <a:off x="106726" y="2638499"/>
              <a:ext cx="3440705" cy="20181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84257" y="2681747"/>
              <a:ext cx="3085641" cy="1799412"/>
              <a:chOff x="561860" y="2892444"/>
              <a:chExt cx="3085641" cy="179941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61860" y="2892444"/>
                <a:ext cx="224744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2000" b="1" u="sng" dirty="0">
                    <a:solidFill>
                      <a:schemeClr val="bg1"/>
                    </a:solidFill>
                  </a:rPr>
                  <a:t>Topic Modelling</a:t>
                </a:r>
              </a:p>
              <a:p>
                <a:endParaRPr lang="en-US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026" y="3310731"/>
                <a:ext cx="3038475" cy="1381125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286438" y="2866481"/>
            <a:ext cx="6510969" cy="3875842"/>
            <a:chOff x="947451" y="3154919"/>
            <a:chExt cx="5583257" cy="33030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108" y="3429000"/>
              <a:ext cx="5562600" cy="30289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47451" y="3154919"/>
              <a:ext cx="5574535" cy="49166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WORDCLOUD 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679" y="1534683"/>
            <a:ext cx="2928883" cy="1042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437" y="2876497"/>
            <a:ext cx="5149486" cy="38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5357"/>
            <a:ext cx="449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Task </a:t>
            </a:r>
            <a:r>
              <a:rPr lang="en-GB" dirty="0" smtClean="0">
                <a:solidFill>
                  <a:schemeClr val="bg1"/>
                </a:solidFill>
              </a:rPr>
              <a:t>1:</a:t>
            </a:r>
            <a:r>
              <a:rPr lang="en-US" b="1" dirty="0" smtClean="0">
                <a:solidFill>
                  <a:schemeClr val="bg1"/>
                </a:solidFill>
              </a:rPr>
              <a:t>Web </a:t>
            </a:r>
            <a:r>
              <a:rPr lang="en-US" b="1" dirty="0">
                <a:solidFill>
                  <a:schemeClr val="bg1"/>
                </a:solidFill>
              </a:rPr>
              <a:t>scraping to gain company insights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90" y="-157711"/>
            <a:ext cx="2380910" cy="884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237" y="697733"/>
            <a:ext cx="56626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Topic Modeling</a:t>
            </a:r>
          </a:p>
          <a:p>
            <a:r>
              <a:rPr lang="en-US" dirty="0">
                <a:solidFill>
                  <a:schemeClr val="bg1"/>
                </a:solidFill>
              </a:rPr>
              <a:t>The top 3 topics in the data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flight, </a:t>
            </a:r>
            <a:r>
              <a:rPr lang="en-US" dirty="0" err="1">
                <a:solidFill>
                  <a:schemeClr val="bg1"/>
                </a:solidFill>
              </a:rPr>
              <a:t>london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british</a:t>
            </a:r>
            <a:r>
              <a:rPr lang="en-US" dirty="0">
                <a:solidFill>
                  <a:schemeClr val="bg1"/>
                </a:solidFill>
              </a:rPr>
              <a:t>, airways, </a:t>
            </a:r>
            <a:r>
              <a:rPr lang="en-US" dirty="0" smtClean="0">
                <a:solidFill>
                  <a:schemeClr val="bg1"/>
                </a:solidFill>
              </a:rPr>
              <a:t>customer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flight</a:t>
            </a:r>
            <a:r>
              <a:rPr lang="en-US" dirty="0">
                <a:solidFill>
                  <a:schemeClr val="bg1"/>
                </a:solidFill>
              </a:rPr>
              <a:t>, seat, seats, class, </a:t>
            </a:r>
            <a:r>
              <a:rPr lang="en-US" dirty="0" smtClean="0">
                <a:solidFill>
                  <a:schemeClr val="bg1"/>
                </a:solidFill>
              </a:rPr>
              <a:t>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flight</a:t>
            </a:r>
            <a:r>
              <a:rPr lang="en-US" dirty="0">
                <a:solidFill>
                  <a:schemeClr val="bg1"/>
                </a:solidFill>
              </a:rPr>
              <a:t>, good, crew, time, service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Sentiment </a:t>
            </a:r>
            <a:r>
              <a:rPr lang="en-US" b="1" u="sng" dirty="0" smtClean="0">
                <a:solidFill>
                  <a:schemeClr val="bg1"/>
                </a:solidFill>
              </a:rPr>
              <a:t>Analysis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overall sentiment of the data is positive. </a:t>
            </a:r>
            <a:r>
              <a:rPr lang="en-US" dirty="0" smtClean="0">
                <a:solidFill>
                  <a:schemeClr val="bg1"/>
                </a:solidFill>
              </a:rPr>
              <a:t>The score for positive is 498 out of 1000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Word Clouds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 words are the most common in the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Flight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Seat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Time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Good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3118" y="695477"/>
            <a:ext cx="5662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Conclusion</a:t>
            </a:r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analysis shows that British Airways has a positive reputation among its customers. The most common topics of praise are the flight experience, customer service, and food and beverage. The overall sentiment of the data is positive.</a:t>
            </a:r>
          </a:p>
          <a:p>
            <a:r>
              <a:rPr lang="en-US" dirty="0">
                <a:solidFill>
                  <a:schemeClr val="bg1"/>
                </a:solidFill>
              </a:rPr>
              <a:t>Here are some recommendations for British Airways based on the 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focus on providing a positive flight experience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sure that customer service representatives are friendly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high-quality food and beverage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Consider offering additional amenities or services to improve the customer experience.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222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1 Web scraping to gain company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Majid Mehmood [PPC]</cp:lastModifiedBy>
  <cp:revision>10</cp:revision>
  <dcterms:created xsi:type="dcterms:W3CDTF">2022-12-06T11:13:27Z</dcterms:created>
  <dcterms:modified xsi:type="dcterms:W3CDTF">2023-05-24T06:41:06Z</dcterms:modified>
</cp:coreProperties>
</file>