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6" r:id="rId4"/>
    <p:sldId id="264" r:id="rId5"/>
    <p:sldId id="257" r:id="rId6"/>
    <p:sldId id="259" r:id="rId7"/>
    <p:sldId id="258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 MAJID RAZA" initials="SMR" lastIdx="3" clrIdx="0">
    <p:extLst>
      <p:ext uri="{19B8F6BF-5375-455C-9EA6-DF929625EA0E}">
        <p15:presenceInfo xmlns:p15="http://schemas.microsoft.com/office/powerpoint/2012/main" userId="3caf616e39ad22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5EA2-3849-4AA0-82D4-5B26FA1D5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DAB0-F408-4057-B62F-5E6CC5A71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9589-181A-41B7-BB71-74476DA7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A69F-45D8-4829-BB2F-76B8BDA3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82B0-F368-4C13-A7A8-6392197F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D895-6C0E-4BD2-9C7A-839B7677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5C288-5C6B-4198-B252-929EFF67A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412E-2C09-4DD5-9A95-4427A468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097C7-84E8-46F9-9E41-1FAF8F07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C47B-6FA6-4E65-9A5C-E3B455B6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91ED8-6C38-44D3-AECE-F42DB0CD1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EDD63-AC77-478A-AF11-793C9231B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B49E-5F8B-4C1F-9C18-B7A5D5AB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73C5-06E7-4A18-A523-EC270AAD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031D-B7DA-45FB-9B1E-B5923E35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9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D805-C5A6-4785-96C8-A06065A4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FD04-7305-45F0-89B5-C3BEA42C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8B58-9BC9-41F7-A457-8102B625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A410-F871-49D7-86F7-A1372F4B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DEB4-554F-496C-9E41-62ADC4F5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CF09-F082-48B0-A072-770E0B7B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7CE3D-0026-497C-B847-F001498E0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E9BEA-BFD4-411A-97E7-B6DB6B4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5D11-7F87-437A-ADC9-752BA392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0C39-5503-4DB4-BCE7-49817165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1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0AED-09D3-4753-8139-6A505BD0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EC75-F73A-4D89-ABD4-9D828BF4B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877BC-0946-4021-A787-4278C2B30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D78E6-E8CD-41CC-BA54-8F147A40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9527F-1239-46A2-A769-2544C6A9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7C8D7-D650-4012-AEEE-4E6480B5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4033-9A3C-4899-9F30-3B7A96DD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25751-8B24-4D44-91C3-242A4205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8021D-330F-4AD7-BE42-89C42403E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D1D66-9744-47BE-9EBA-2052ACE7E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AFF5E-C6CB-427F-A210-95F7154C9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679C-16FA-4729-B7A2-95383710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22861-FABB-49C7-8208-312A5DCA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42F18-E159-45D1-939B-55E47178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CFB0-BB65-4C87-B157-131FE074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A1C42-A535-4B15-9253-27CABDF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E9EAB-F07E-4343-8325-F33EE571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0D938-0215-4904-8B5C-D993BFB7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F8325-993D-41FB-9B3E-A7E44902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58B9D-EC6A-47E0-BCE0-7589461C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88504-266B-4DFC-A8E2-E8CD4519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D489-3CA1-4AB4-BC82-99CD63D2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3385-9CB3-45AD-9AE5-C99DAD679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78A3C-424E-46DB-9D05-3A91D83C0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E7ED3-0140-44DF-9948-B3C187CD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E437-C033-4C46-BD93-FBD6F415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A5B7D-01FC-4EE5-AF47-40E4F810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66B7-20A0-4B2F-B91C-47054C8E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618E1-76F7-4ADE-9653-E1F19E2CE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FE592-3886-4217-944D-972B4D8A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6A618-9630-48AF-9578-05EF48E5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A780F-7C34-4167-B993-6D707467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1D3FE-78DB-4361-92D4-2DB4EC84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DA619-8515-4EA2-81E0-7B4C654F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DC8D3-226D-4D02-9D68-2157FBF0A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7757-85A3-4381-A28E-CBBC66D8C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E1C2-F3F1-4803-8C16-2B6434BC89B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8F0A1-1222-4706-AE5D-9F8E4579B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5754-77DD-42A8-A416-F939EEDD4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6D67-4EE5-4A03-BAC5-C1BDE274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41AF-3CFC-4459-89B7-F9C72708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92826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ED3A-3C5B-4E2B-A727-57F245D6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99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 case – Container in action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Containers vs VM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Container Technology in AWS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Container Technology  in GCP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Container Orchestration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Container in different Architecture  &amp; Pipeline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Container in Decentralized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Container in Micro Services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Container in CI CD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Container security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5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ésultat de recherche d'images pour &quot;VM vs container&quot;">
            <a:extLst>
              <a:ext uri="{FF2B5EF4-FFF2-40B4-BE49-F238E27FC236}">
                <a16:creationId xmlns:a16="http://schemas.microsoft.com/office/drawing/2014/main" id="{A4CF66DC-569D-49B5-97E8-D47778EFB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66" y="0"/>
            <a:ext cx="8441634" cy="517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59E37B-9989-4318-BC70-4A202CAFB25C}"/>
              </a:ext>
            </a:extLst>
          </p:cNvPr>
          <p:cNvSpPr txBox="1"/>
          <p:nvPr/>
        </p:nvSpPr>
        <p:spPr>
          <a:xfrm>
            <a:off x="251791" y="304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 Insert Text &gt;&gt;&gt;</a:t>
            </a:r>
          </a:p>
        </p:txBody>
      </p:sp>
    </p:spTree>
    <p:extLst>
      <p:ext uri="{BB962C8B-B14F-4D97-AF65-F5344CB8AC3E}">
        <p14:creationId xmlns:p14="http://schemas.microsoft.com/office/powerpoint/2010/main" val="334906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1797-EFCD-4B30-91DC-A3D7D10EB4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D0D25A-9961-4341-8E81-CE14B5D7F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" y="1071696"/>
            <a:ext cx="59531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61D6F-688D-416B-9DD6-2C5D310B525E}"/>
              </a:ext>
            </a:extLst>
          </p:cNvPr>
          <p:cNvSpPr txBox="1"/>
          <p:nvPr/>
        </p:nvSpPr>
        <p:spPr>
          <a:xfrm>
            <a:off x="291548" y="318052"/>
            <a:ext cx="64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 :  Hello World website  - Hosted  in EC2 / ECS / </a:t>
            </a:r>
            <a:r>
              <a:rPr lang="en-US" dirty="0" err="1"/>
              <a:t>ServerLess</a:t>
            </a:r>
            <a:r>
              <a:rPr lang="en-US" dirty="0"/>
              <a:t> </a:t>
            </a:r>
          </a:p>
        </p:txBody>
      </p:sp>
      <p:pic>
        <p:nvPicPr>
          <p:cNvPr id="1028" name="Picture 4" descr="Résultat de recherche d'images pour &quot;AWS containers landscape&quot;">
            <a:extLst>
              <a:ext uri="{FF2B5EF4-FFF2-40B4-BE49-F238E27FC236}">
                <a16:creationId xmlns:a16="http://schemas.microsoft.com/office/drawing/2014/main" id="{35D7FBBF-F05A-4957-B3AF-6A9C11D3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1605237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3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41E3-73EC-4FEB-869C-763AED6D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44478" cy="562527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Containers Technology in GCP</a:t>
            </a:r>
          </a:p>
        </p:txBody>
      </p:sp>
    </p:spTree>
    <p:extLst>
      <p:ext uri="{BB962C8B-B14F-4D97-AF65-F5344CB8AC3E}">
        <p14:creationId xmlns:p14="http://schemas.microsoft.com/office/powerpoint/2010/main" val="376129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C92075-3A1D-4218-A578-8DDDA31864B3}"/>
              </a:ext>
            </a:extLst>
          </p:cNvPr>
          <p:cNvSpPr txBox="1"/>
          <p:nvPr/>
        </p:nvSpPr>
        <p:spPr>
          <a:xfrm>
            <a:off x="0" y="1"/>
            <a:ext cx="1848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Containers in Decentralized Architecture</a:t>
            </a:r>
          </a:p>
          <a:p>
            <a:endParaRPr lang="en-US" b="1" u="sng" dirty="0"/>
          </a:p>
          <a:p>
            <a:r>
              <a:rPr lang="en-US" dirty="0"/>
              <a:t>&lt;&lt; Insert Text &gt;&gt;&gt;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</p:txBody>
      </p:sp>
      <p:pic>
        <p:nvPicPr>
          <p:cNvPr id="1028" name="Picture 4" descr="Decentralized-Enterprise-Architecture-Pattern">
            <a:extLst>
              <a:ext uri="{FF2B5EF4-FFF2-40B4-BE49-F238E27FC236}">
                <a16:creationId xmlns:a16="http://schemas.microsoft.com/office/drawing/2014/main" id="{A90C9223-9E60-4317-BB68-A1BAB905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25" y="0"/>
            <a:ext cx="10348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20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B101FC-8AD4-4B85-AEE7-8857B51361A3}"/>
              </a:ext>
            </a:extLst>
          </p:cNvPr>
          <p:cNvSpPr txBox="1"/>
          <p:nvPr/>
        </p:nvSpPr>
        <p:spPr>
          <a:xfrm>
            <a:off x="0" y="0"/>
            <a:ext cx="1868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Containers in Micro Services Architecture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&lt;&lt; Insert Text &gt;&gt;&gt;</a:t>
            </a:r>
          </a:p>
          <a:p>
            <a:endParaRPr lang="en-US" b="1" dirty="0"/>
          </a:p>
        </p:txBody>
      </p:sp>
      <p:pic>
        <p:nvPicPr>
          <p:cNvPr id="3074" name="Picture 2" descr="Micro Architecture Pattern">
            <a:extLst>
              <a:ext uri="{FF2B5EF4-FFF2-40B4-BE49-F238E27FC236}">
                <a16:creationId xmlns:a16="http://schemas.microsoft.com/office/drawing/2014/main" id="{AB194B5B-75D5-49AF-A5BD-A380B419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54" y="0"/>
            <a:ext cx="10831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26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8B7657-ECD4-420D-92CA-98A0D09A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43" y="0"/>
            <a:ext cx="638751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C25D94-8973-458D-B0DF-8D67802475D4}"/>
              </a:ext>
            </a:extLst>
          </p:cNvPr>
          <p:cNvSpPr txBox="1"/>
          <p:nvPr/>
        </p:nvSpPr>
        <p:spPr>
          <a:xfrm>
            <a:off x="0" y="0"/>
            <a:ext cx="2597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Containers in CI \CD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&lt;&lt; Insert Text &gt;&gt;&gt;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16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Kubernetes Deployment Pattern">
            <a:extLst>
              <a:ext uri="{FF2B5EF4-FFF2-40B4-BE49-F238E27FC236}">
                <a16:creationId xmlns:a16="http://schemas.microsoft.com/office/drawing/2014/main" id="{8FEEF1F6-B607-47AD-94F3-7B53B890E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790" y="0"/>
            <a:ext cx="8894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7CE9E-1839-4DD1-9432-305EE7FF0EE2}"/>
              </a:ext>
            </a:extLst>
          </p:cNvPr>
          <p:cNvSpPr txBox="1"/>
          <p:nvPr/>
        </p:nvSpPr>
        <p:spPr>
          <a:xfrm>
            <a:off x="0" y="0"/>
            <a:ext cx="267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Containers Orchestration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&lt;&lt; Insert Text &gt;&gt;&gt;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747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croservices-Security-OPA">
            <a:extLst>
              <a:ext uri="{FF2B5EF4-FFF2-40B4-BE49-F238E27FC236}">
                <a16:creationId xmlns:a16="http://schemas.microsoft.com/office/drawing/2014/main" id="{FB5776F9-6BB5-4705-9B40-F2E23E980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91" y="0"/>
            <a:ext cx="7500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22E43-5999-4EDB-89F3-DFF994210909}"/>
              </a:ext>
            </a:extLst>
          </p:cNvPr>
          <p:cNvSpPr txBox="1"/>
          <p:nvPr/>
        </p:nvSpPr>
        <p:spPr>
          <a:xfrm>
            <a:off x="0" y="0"/>
            <a:ext cx="34323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Security in Containers</a:t>
            </a:r>
          </a:p>
          <a:p>
            <a:endParaRPr lang="en-US" b="1" dirty="0"/>
          </a:p>
          <a:p>
            <a:r>
              <a:rPr lang="en-US" dirty="0"/>
              <a:t>&lt;&lt; Insert Text &gt;&gt;&gt;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015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Introduction </vt:lpstr>
      <vt:lpstr>PowerPoint Presentation</vt:lpstr>
      <vt:lpstr>  </vt:lpstr>
      <vt:lpstr>Containers Technology in GCP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SYED MAJID RAZA</dc:creator>
  <cp:lastModifiedBy>SYED MAJID RAZA</cp:lastModifiedBy>
  <cp:revision>15</cp:revision>
  <dcterms:created xsi:type="dcterms:W3CDTF">2020-02-07T18:55:15Z</dcterms:created>
  <dcterms:modified xsi:type="dcterms:W3CDTF">2020-03-01T12:39:57Z</dcterms:modified>
</cp:coreProperties>
</file>