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4" r:id="rId3"/>
    <p:sldId id="316" r:id="rId4"/>
    <p:sldId id="305" r:id="rId5"/>
    <p:sldId id="325" r:id="rId6"/>
    <p:sldId id="661" r:id="rId7"/>
    <p:sldId id="329" r:id="rId8"/>
    <p:sldId id="324" r:id="rId9"/>
    <p:sldId id="327" r:id="rId10"/>
    <p:sldId id="328" r:id="rId11"/>
    <p:sldId id="318" r:id="rId12"/>
    <p:sldId id="280" r:id="rId13"/>
    <p:sldId id="321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700E9-A09B-4A09-A2D4-878A46E04D77}" v="5" dt="2022-08-29T06:53:0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41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d Rouhani" userId="6dc8aa70-b077-47d2-bb61-7eb464b54505" providerId="ADAL" clId="{381AFF02-22EE-4FBF-BC7E-22DDA265A0EB}"/>
    <pc:docChg chg="undo custSel addSld delSld modSld sldOrd">
      <pc:chgData name="Majid Rouhani" userId="6dc8aa70-b077-47d2-bb61-7eb464b54505" providerId="ADAL" clId="{381AFF02-22EE-4FBF-BC7E-22DDA265A0EB}" dt="2021-08-29T05:01:19.179" v="826" actId="1076"/>
      <pc:docMkLst>
        <pc:docMk/>
      </pc:docMkLst>
      <pc:sldChg chg="delSp mod">
        <pc:chgData name="Majid Rouhani" userId="6dc8aa70-b077-47d2-bb61-7eb464b54505" providerId="ADAL" clId="{381AFF02-22EE-4FBF-BC7E-22DDA265A0EB}" dt="2021-08-28T04:40:44.101" v="0" actId="478"/>
        <pc:sldMkLst>
          <pc:docMk/>
          <pc:sldMk cId="3243102052" sldId="256"/>
        </pc:sldMkLst>
        <pc:spChg chg="del">
          <ac:chgData name="Majid Rouhani" userId="6dc8aa70-b077-47d2-bb61-7eb464b54505" providerId="ADAL" clId="{381AFF02-22EE-4FBF-BC7E-22DDA265A0EB}" dt="2021-08-28T04:40:44.101" v="0" actId="478"/>
          <ac:spMkLst>
            <pc:docMk/>
            <pc:sldMk cId="3243102052" sldId="256"/>
            <ac:spMk id="5" creationId="{D0662770-9050-4BAE-90DB-6EBF8E5B4C78}"/>
          </ac:spMkLst>
        </pc:spChg>
      </pc:sldChg>
      <pc:sldChg chg="del">
        <pc:chgData name="Majid Rouhani" userId="6dc8aa70-b077-47d2-bb61-7eb464b54505" providerId="ADAL" clId="{381AFF02-22EE-4FBF-BC7E-22DDA265A0EB}" dt="2021-08-28T04:58:59.217" v="278" actId="47"/>
        <pc:sldMkLst>
          <pc:docMk/>
          <pc:sldMk cId="1458989579" sldId="310"/>
        </pc:sldMkLst>
      </pc:sldChg>
      <pc:sldChg chg="delSp modSp mod">
        <pc:chgData name="Majid Rouhani" userId="6dc8aa70-b077-47d2-bb61-7eb464b54505" providerId="ADAL" clId="{381AFF02-22EE-4FBF-BC7E-22DDA265A0EB}" dt="2021-08-28T04:43:13.647" v="155" actId="1076"/>
        <pc:sldMkLst>
          <pc:docMk/>
          <pc:sldMk cId="2231315913" sldId="311"/>
        </pc:sldMkLst>
        <pc:spChg chg="mod">
          <ac:chgData name="Majid Rouhani" userId="6dc8aa70-b077-47d2-bb61-7eb464b54505" providerId="ADAL" clId="{381AFF02-22EE-4FBF-BC7E-22DDA265A0EB}" dt="2021-08-28T04:43:13.647" v="155" actId="1076"/>
          <ac:spMkLst>
            <pc:docMk/>
            <pc:sldMk cId="2231315913" sldId="311"/>
            <ac:spMk id="3" creationId="{8ACF0EE9-48F6-47CB-BA0F-53E07F929B8C}"/>
          </ac:spMkLst>
        </pc:spChg>
        <pc:spChg chg="del mod">
          <ac:chgData name="Majid Rouhani" userId="6dc8aa70-b077-47d2-bb61-7eb464b54505" providerId="ADAL" clId="{381AFF02-22EE-4FBF-BC7E-22DDA265A0EB}" dt="2021-08-28T04:42:55.696" v="151" actId="478"/>
          <ac:spMkLst>
            <pc:docMk/>
            <pc:sldMk cId="2231315913" sldId="311"/>
            <ac:spMk id="5" creationId="{B0B54734-E729-4E93-AFB2-ABD598FD7086}"/>
          </ac:spMkLst>
        </pc:spChg>
      </pc:sldChg>
      <pc:sldChg chg="del">
        <pc:chgData name="Majid Rouhani" userId="6dc8aa70-b077-47d2-bb61-7eb464b54505" providerId="ADAL" clId="{381AFF02-22EE-4FBF-BC7E-22DDA265A0EB}" dt="2021-08-28T04:43:18.550" v="156" actId="47"/>
        <pc:sldMkLst>
          <pc:docMk/>
          <pc:sldMk cId="1910444034" sldId="312"/>
        </pc:sldMkLst>
      </pc:sldChg>
      <pc:sldChg chg="modSp">
        <pc:chgData name="Majid Rouhani" userId="6dc8aa70-b077-47d2-bb61-7eb464b54505" providerId="ADAL" clId="{381AFF02-22EE-4FBF-BC7E-22DDA265A0EB}" dt="2021-08-28T04:45:25.029" v="165" actId="20577"/>
        <pc:sldMkLst>
          <pc:docMk/>
          <pc:sldMk cId="576810616" sldId="315"/>
        </pc:sldMkLst>
        <pc:graphicFrameChg chg="mod">
          <ac:chgData name="Majid Rouhani" userId="6dc8aa70-b077-47d2-bb61-7eb464b54505" providerId="ADAL" clId="{381AFF02-22EE-4FBF-BC7E-22DDA265A0EB}" dt="2021-08-28T04:45:25.029" v="165" actId="20577"/>
          <ac:graphicFrameMkLst>
            <pc:docMk/>
            <pc:sldMk cId="576810616" sldId="315"/>
            <ac:graphicFrameMk id="11" creationId="{1C2D91DC-4B1D-4148-ACAE-CDC545A357B6}"/>
          </ac:graphicFrameMkLst>
        </pc:graphicFrameChg>
      </pc:sldChg>
      <pc:sldChg chg="modSp mod">
        <pc:chgData name="Majid Rouhani" userId="6dc8aa70-b077-47d2-bb61-7eb464b54505" providerId="ADAL" clId="{381AFF02-22EE-4FBF-BC7E-22DDA265A0EB}" dt="2021-08-28T04:46:05.721" v="167" actId="27636"/>
        <pc:sldMkLst>
          <pc:docMk/>
          <pc:sldMk cId="3990512792" sldId="316"/>
        </pc:sldMkLst>
        <pc:spChg chg="mod">
          <ac:chgData name="Majid Rouhani" userId="6dc8aa70-b077-47d2-bb61-7eb464b54505" providerId="ADAL" clId="{381AFF02-22EE-4FBF-BC7E-22DDA265A0EB}" dt="2021-08-28T04:46:05.721" v="167" actId="27636"/>
          <ac:spMkLst>
            <pc:docMk/>
            <pc:sldMk cId="3990512792" sldId="316"/>
            <ac:spMk id="3" creationId="{B3E48A71-A726-4A80-BA27-1664750BCF9A}"/>
          </ac:spMkLst>
        </pc:spChg>
      </pc:sldChg>
      <pc:sldChg chg="delSp modSp mod">
        <pc:chgData name="Majid Rouhani" userId="6dc8aa70-b077-47d2-bb61-7eb464b54505" providerId="ADAL" clId="{381AFF02-22EE-4FBF-BC7E-22DDA265A0EB}" dt="2021-08-28T04:56:29.855" v="258" actId="1076"/>
        <pc:sldMkLst>
          <pc:docMk/>
          <pc:sldMk cId="1741931639" sldId="320"/>
        </pc:sldMkLst>
        <pc:spChg chg="mod">
          <ac:chgData name="Majid Rouhani" userId="6dc8aa70-b077-47d2-bb61-7eb464b54505" providerId="ADAL" clId="{381AFF02-22EE-4FBF-BC7E-22DDA265A0EB}" dt="2021-08-28T04:56:04.577" v="257" actId="20577"/>
          <ac:spMkLst>
            <pc:docMk/>
            <pc:sldMk cId="1741931639" sldId="320"/>
            <ac:spMk id="3" creationId="{ECC3A908-CB43-4E8C-99DA-F855442BC5B9}"/>
          </ac:spMkLst>
        </pc:spChg>
        <pc:picChg chg="del mod">
          <ac:chgData name="Majid Rouhani" userId="6dc8aa70-b077-47d2-bb61-7eb464b54505" providerId="ADAL" clId="{381AFF02-22EE-4FBF-BC7E-22DDA265A0EB}" dt="2021-08-28T04:55:41.510" v="234" actId="478"/>
          <ac:picMkLst>
            <pc:docMk/>
            <pc:sldMk cId="1741931639" sldId="320"/>
            <ac:picMk id="8" creationId="{7677FBD6-7169-462D-BABF-272406EA5695}"/>
          </ac:picMkLst>
        </pc:picChg>
        <pc:picChg chg="mod">
          <ac:chgData name="Majid Rouhani" userId="6dc8aa70-b077-47d2-bb61-7eb464b54505" providerId="ADAL" clId="{381AFF02-22EE-4FBF-BC7E-22DDA265A0EB}" dt="2021-08-28T04:56:29.855" v="258" actId="1076"/>
          <ac:picMkLst>
            <pc:docMk/>
            <pc:sldMk cId="1741931639" sldId="320"/>
            <ac:picMk id="9224" creationId="{02292D75-21F9-461D-BBAC-64A416EC5D82}"/>
          </ac:picMkLst>
        </pc:picChg>
      </pc:sldChg>
      <pc:sldChg chg="addSp delSp modSp mod">
        <pc:chgData name="Majid Rouhani" userId="6dc8aa70-b077-47d2-bb61-7eb464b54505" providerId="ADAL" clId="{381AFF02-22EE-4FBF-BC7E-22DDA265A0EB}" dt="2021-08-28T04:58:14.350" v="277" actId="1076"/>
        <pc:sldMkLst>
          <pc:docMk/>
          <pc:sldMk cId="3794560231" sldId="321"/>
        </pc:sldMkLst>
        <pc:spChg chg="mod">
          <ac:chgData name="Majid Rouhani" userId="6dc8aa70-b077-47d2-bb61-7eb464b54505" providerId="ADAL" clId="{381AFF02-22EE-4FBF-BC7E-22DDA265A0EB}" dt="2021-08-28T04:58:05.005" v="274" actId="1076"/>
          <ac:spMkLst>
            <pc:docMk/>
            <pc:sldMk cId="3794560231" sldId="321"/>
            <ac:spMk id="2" creationId="{89EE3C5C-BBC6-499C-B139-54D1FEAE0AF9}"/>
          </ac:spMkLst>
        </pc:spChg>
        <pc:spChg chg="del mod">
          <ac:chgData name="Majid Rouhani" userId="6dc8aa70-b077-47d2-bb61-7eb464b54505" providerId="ADAL" clId="{381AFF02-22EE-4FBF-BC7E-22DDA265A0EB}" dt="2021-08-28T04:57:50.455" v="265" actId="478"/>
          <ac:spMkLst>
            <pc:docMk/>
            <pc:sldMk cId="3794560231" sldId="321"/>
            <ac:spMk id="3" creationId="{7214D001-25CB-4A58-8FAD-858BC5E3F141}"/>
          </ac:spMkLst>
        </pc:spChg>
        <pc:picChg chg="del">
          <ac:chgData name="Majid Rouhani" userId="6dc8aa70-b077-47d2-bb61-7eb464b54505" providerId="ADAL" clId="{381AFF02-22EE-4FBF-BC7E-22DDA265A0EB}" dt="2021-08-28T04:57:32.256" v="260" actId="478"/>
          <ac:picMkLst>
            <pc:docMk/>
            <pc:sldMk cId="3794560231" sldId="321"/>
            <ac:picMk id="4" creationId="{17DEF48C-3F58-4283-82C9-DC15DB15E1FD}"/>
          </ac:picMkLst>
        </pc:picChg>
        <pc:picChg chg="add mod">
          <ac:chgData name="Majid Rouhani" userId="6dc8aa70-b077-47d2-bb61-7eb464b54505" providerId="ADAL" clId="{381AFF02-22EE-4FBF-BC7E-22DDA265A0EB}" dt="2021-08-28T04:58:14.350" v="277" actId="1076"/>
          <ac:picMkLst>
            <pc:docMk/>
            <pc:sldMk cId="3794560231" sldId="321"/>
            <ac:picMk id="6" creationId="{5FE1DAE6-3241-4A01-BF2B-440A4E6ADED5}"/>
          </ac:picMkLst>
        </pc:picChg>
      </pc:sldChg>
      <pc:sldChg chg="del">
        <pc:chgData name="Majid Rouhani" userId="6dc8aa70-b077-47d2-bb61-7eb464b54505" providerId="ADAL" clId="{381AFF02-22EE-4FBF-BC7E-22DDA265A0EB}" dt="2021-08-28T04:59:18.625" v="279" actId="47"/>
        <pc:sldMkLst>
          <pc:docMk/>
          <pc:sldMk cId="3698539337" sldId="322"/>
        </pc:sldMkLst>
      </pc:sldChg>
      <pc:sldChg chg="del">
        <pc:chgData name="Majid Rouhani" userId="6dc8aa70-b077-47d2-bb61-7eb464b54505" providerId="ADAL" clId="{381AFF02-22EE-4FBF-BC7E-22DDA265A0EB}" dt="2021-08-28T04:59:29.845" v="280" actId="47"/>
        <pc:sldMkLst>
          <pc:docMk/>
          <pc:sldMk cId="3941852680" sldId="323"/>
        </pc:sldMkLst>
      </pc:sldChg>
      <pc:sldChg chg="modSp mod">
        <pc:chgData name="Majid Rouhani" userId="6dc8aa70-b077-47d2-bb61-7eb464b54505" providerId="ADAL" clId="{381AFF02-22EE-4FBF-BC7E-22DDA265A0EB}" dt="2021-08-28T04:47:10.728" v="198" actId="20577"/>
        <pc:sldMkLst>
          <pc:docMk/>
          <pc:sldMk cId="3147679837" sldId="324"/>
        </pc:sldMkLst>
        <pc:spChg chg="mod">
          <ac:chgData name="Majid Rouhani" userId="6dc8aa70-b077-47d2-bb61-7eb464b54505" providerId="ADAL" clId="{381AFF02-22EE-4FBF-BC7E-22DDA265A0EB}" dt="2021-08-28T04:47:10.728" v="198" actId="20577"/>
          <ac:spMkLst>
            <pc:docMk/>
            <pc:sldMk cId="3147679837" sldId="324"/>
            <ac:spMk id="2" creationId="{16DA9771-2F22-4BD3-B94B-34F67C18A332}"/>
          </ac:spMkLst>
        </pc:spChg>
      </pc:sldChg>
      <pc:sldChg chg="modSp mod">
        <pc:chgData name="Majid Rouhani" userId="6dc8aa70-b077-47d2-bb61-7eb464b54505" providerId="ADAL" clId="{381AFF02-22EE-4FBF-BC7E-22DDA265A0EB}" dt="2021-08-29T04:29:03.774" v="658" actId="20577"/>
        <pc:sldMkLst>
          <pc:docMk/>
          <pc:sldMk cId="356817292" sldId="327"/>
        </pc:sldMkLst>
        <pc:spChg chg="mod">
          <ac:chgData name="Majid Rouhani" userId="6dc8aa70-b077-47d2-bb61-7eb464b54505" providerId="ADAL" clId="{381AFF02-22EE-4FBF-BC7E-22DDA265A0EB}" dt="2021-08-29T04:29:03.774" v="658" actId="20577"/>
          <ac:spMkLst>
            <pc:docMk/>
            <pc:sldMk cId="356817292" sldId="327"/>
            <ac:spMk id="3" creationId="{572C8038-A093-4273-8146-6DE94371E45C}"/>
          </ac:spMkLst>
        </pc:spChg>
      </pc:sldChg>
      <pc:sldChg chg="modSp new mod ord">
        <pc:chgData name="Majid Rouhani" userId="6dc8aa70-b077-47d2-bb61-7eb464b54505" providerId="ADAL" clId="{381AFF02-22EE-4FBF-BC7E-22DDA265A0EB}" dt="2021-08-29T04:06:16.180" v="367"/>
        <pc:sldMkLst>
          <pc:docMk/>
          <pc:sldMk cId="1664880510" sldId="329"/>
        </pc:sldMkLst>
        <pc:spChg chg="mod">
          <ac:chgData name="Majid Rouhani" userId="6dc8aa70-b077-47d2-bb61-7eb464b54505" providerId="ADAL" clId="{381AFF02-22EE-4FBF-BC7E-22DDA265A0EB}" dt="2021-08-28T04:49:44.185" v="223" actId="20577"/>
          <ac:spMkLst>
            <pc:docMk/>
            <pc:sldMk cId="1664880510" sldId="329"/>
            <ac:spMk id="2" creationId="{A534298F-C3AD-404A-A762-26AEEAC1E79D}"/>
          </ac:spMkLst>
        </pc:spChg>
        <pc:spChg chg="mod">
          <ac:chgData name="Majid Rouhani" userId="6dc8aa70-b077-47d2-bb61-7eb464b54505" providerId="ADAL" clId="{381AFF02-22EE-4FBF-BC7E-22DDA265A0EB}" dt="2021-08-28T04:49:26.945" v="200"/>
          <ac:spMkLst>
            <pc:docMk/>
            <pc:sldMk cId="1664880510" sldId="329"/>
            <ac:spMk id="3" creationId="{7C341498-C693-405B-8E0B-82BF41E4DCFA}"/>
          </ac:spMkLst>
        </pc:spChg>
      </pc:sldChg>
      <pc:sldChg chg="addSp delSp modSp add mod ord setBg">
        <pc:chgData name="Majid Rouhani" userId="6dc8aa70-b077-47d2-bb61-7eb464b54505" providerId="ADAL" clId="{381AFF02-22EE-4FBF-BC7E-22DDA265A0EB}" dt="2021-08-29T04:04:29.058" v="326"/>
        <pc:sldMkLst>
          <pc:docMk/>
          <pc:sldMk cId="2348741947" sldId="330"/>
        </pc:sldMkLst>
        <pc:spChg chg="add mod">
          <ac:chgData name="Majid Rouhani" userId="6dc8aa70-b077-47d2-bb61-7eb464b54505" providerId="ADAL" clId="{381AFF02-22EE-4FBF-BC7E-22DDA265A0EB}" dt="2021-08-29T04:00:27.760" v="324" actId="20577"/>
          <ac:spMkLst>
            <pc:docMk/>
            <pc:sldMk cId="2348741947" sldId="330"/>
            <ac:spMk id="6" creationId="{2B657348-9534-4F04-8CE5-D299F48DCF72}"/>
          </ac:spMkLst>
        </pc:spChg>
        <pc:spChg chg="add mod">
          <ac:chgData name="Majid Rouhani" userId="6dc8aa70-b077-47d2-bb61-7eb464b54505" providerId="ADAL" clId="{381AFF02-22EE-4FBF-BC7E-22DDA265A0EB}" dt="2021-08-29T03:59:32.831" v="305"/>
          <ac:spMkLst>
            <pc:docMk/>
            <pc:sldMk cId="2348741947" sldId="330"/>
            <ac:spMk id="7" creationId="{60EF77E0-2523-41FD-921A-7564E3CC55C8}"/>
          </ac:spMkLst>
        </pc:spChg>
        <pc:picChg chg="add del mod">
          <ac:chgData name="Majid Rouhani" userId="6dc8aa70-b077-47d2-bb61-7eb464b54505" providerId="ADAL" clId="{381AFF02-22EE-4FBF-BC7E-22DDA265A0EB}" dt="2021-08-29T04:00:13.114" v="308" actId="478"/>
          <ac:picMkLst>
            <pc:docMk/>
            <pc:sldMk cId="2348741947" sldId="330"/>
            <ac:picMk id="3" creationId="{E8CF4727-52F6-4D89-A704-2C317804DDA1}"/>
          </ac:picMkLst>
        </pc:picChg>
        <pc:picChg chg="add mod">
          <ac:chgData name="Majid Rouhani" userId="6dc8aa70-b077-47d2-bb61-7eb464b54505" providerId="ADAL" clId="{381AFF02-22EE-4FBF-BC7E-22DDA265A0EB}" dt="2021-08-29T03:59:32.758" v="288"/>
          <ac:picMkLst>
            <pc:docMk/>
            <pc:sldMk cId="2348741947" sldId="330"/>
            <ac:picMk id="5" creationId="{3D33D307-116F-4FFE-A206-8678BA1BDDE5}"/>
          </ac:picMkLst>
        </pc:picChg>
      </pc:sldChg>
      <pc:sldChg chg="addSp modSp add mod ord setBg">
        <pc:chgData name="Majid Rouhani" userId="6dc8aa70-b077-47d2-bb61-7eb464b54505" providerId="ADAL" clId="{381AFF02-22EE-4FBF-BC7E-22DDA265A0EB}" dt="2021-08-29T04:09:03.911" v="392"/>
        <pc:sldMkLst>
          <pc:docMk/>
          <pc:sldMk cId="2733555759" sldId="331"/>
        </pc:sldMkLst>
        <pc:spChg chg="add mod">
          <ac:chgData name="Majid Rouhani" userId="6dc8aa70-b077-47d2-bb61-7eb464b54505" providerId="ADAL" clId="{381AFF02-22EE-4FBF-BC7E-22DDA265A0EB}" dt="2021-08-29T04:09:03.911" v="392"/>
          <ac:spMkLst>
            <pc:docMk/>
            <pc:sldMk cId="2733555759" sldId="331"/>
            <ac:spMk id="6" creationId="{742E4D47-766D-40EC-86AC-9A40E0346848}"/>
          </ac:spMkLst>
        </pc:spChg>
        <pc:spChg chg="add mod">
          <ac:chgData name="Majid Rouhani" userId="6dc8aa70-b077-47d2-bb61-7eb464b54505" providerId="ADAL" clId="{381AFF02-22EE-4FBF-BC7E-22DDA265A0EB}" dt="2021-08-29T04:05:36.482" v="351"/>
          <ac:spMkLst>
            <pc:docMk/>
            <pc:sldMk cId="2733555759" sldId="331"/>
            <ac:spMk id="7" creationId="{621AA2E3-3BF2-46AB-9E11-A50C4A71CB6E}"/>
          </ac:spMkLst>
        </pc:spChg>
        <pc:picChg chg="add mod">
          <ac:chgData name="Majid Rouhani" userId="6dc8aa70-b077-47d2-bb61-7eb464b54505" providerId="ADAL" clId="{381AFF02-22EE-4FBF-BC7E-22DDA265A0EB}" dt="2021-08-29T04:05:36.346" v="332"/>
          <ac:picMkLst>
            <pc:docMk/>
            <pc:sldMk cId="2733555759" sldId="331"/>
            <ac:picMk id="3" creationId="{430FD4E1-308D-4CA9-B4B2-92216C42E46A}"/>
          </ac:picMkLst>
        </pc:picChg>
        <pc:picChg chg="add mod">
          <ac:chgData name="Majid Rouhani" userId="6dc8aa70-b077-47d2-bb61-7eb464b54505" providerId="ADAL" clId="{381AFF02-22EE-4FBF-BC7E-22DDA265A0EB}" dt="2021-08-29T04:05:36.436" v="334"/>
          <ac:picMkLst>
            <pc:docMk/>
            <pc:sldMk cId="2733555759" sldId="331"/>
            <ac:picMk id="5" creationId="{ACD673F6-4EEA-4FBC-8FBF-EC1F05A4036F}"/>
          </ac:picMkLst>
        </pc:picChg>
      </pc:sldChg>
      <pc:sldChg chg="addSp modSp add ord setBg modAnim">
        <pc:chgData name="Majid Rouhani" userId="6dc8aa70-b077-47d2-bb61-7eb464b54505" providerId="ADAL" clId="{381AFF02-22EE-4FBF-BC7E-22DDA265A0EB}" dt="2021-08-29T04:33:25.556" v="669" actId="20577"/>
        <pc:sldMkLst>
          <pc:docMk/>
          <pc:sldMk cId="4273221985" sldId="332"/>
        </pc:sldMkLst>
        <pc:spChg chg="add mod">
          <ac:chgData name="Majid Rouhani" userId="6dc8aa70-b077-47d2-bb61-7eb464b54505" providerId="ADAL" clId="{381AFF02-22EE-4FBF-BC7E-22DDA265A0EB}" dt="2021-08-29T04:33:25.556" v="669" actId="20577"/>
          <ac:spMkLst>
            <pc:docMk/>
            <pc:sldMk cId="4273221985" sldId="332"/>
            <ac:spMk id="6" creationId="{A32C1F03-AE9B-4FAC-A186-C07D67BC717A}"/>
          </ac:spMkLst>
        </pc:spChg>
        <pc:spChg chg="add mod">
          <ac:chgData name="Majid Rouhani" userId="6dc8aa70-b077-47d2-bb61-7eb464b54505" providerId="ADAL" clId="{381AFF02-22EE-4FBF-BC7E-22DDA265A0EB}" dt="2021-08-29T04:13:44.903" v="417"/>
          <ac:spMkLst>
            <pc:docMk/>
            <pc:sldMk cId="4273221985" sldId="332"/>
            <ac:spMk id="7" creationId="{DBDBFC60-16CC-45E2-B46A-EA11BBA186C4}"/>
          </ac:spMkLst>
        </pc:spChg>
        <pc:picChg chg="add mod">
          <ac:chgData name="Majid Rouhani" userId="6dc8aa70-b077-47d2-bb61-7eb464b54505" providerId="ADAL" clId="{381AFF02-22EE-4FBF-BC7E-22DDA265A0EB}" dt="2021-08-29T04:13:44.743" v="398"/>
          <ac:picMkLst>
            <pc:docMk/>
            <pc:sldMk cId="4273221985" sldId="332"/>
            <ac:picMk id="3" creationId="{AAD58B5E-56E4-441B-8E93-745A3A27C3DC}"/>
          </ac:picMkLst>
        </pc:picChg>
        <pc:picChg chg="add mod">
          <ac:chgData name="Majid Rouhani" userId="6dc8aa70-b077-47d2-bb61-7eb464b54505" providerId="ADAL" clId="{381AFF02-22EE-4FBF-BC7E-22DDA265A0EB}" dt="2021-08-29T04:13:44.845" v="400"/>
          <ac:picMkLst>
            <pc:docMk/>
            <pc:sldMk cId="4273221985" sldId="332"/>
            <ac:picMk id="5" creationId="{A4046D3B-4B67-412C-A834-0818EAD95773}"/>
          </ac:picMkLst>
        </pc:picChg>
      </pc:sldChg>
      <pc:sldChg chg="addSp delSp modSp new mod">
        <pc:chgData name="Majid Rouhani" userId="6dc8aa70-b077-47d2-bb61-7eb464b54505" providerId="ADAL" clId="{381AFF02-22EE-4FBF-BC7E-22DDA265A0EB}" dt="2021-08-29T04:32:54.394" v="668" actId="22"/>
        <pc:sldMkLst>
          <pc:docMk/>
          <pc:sldMk cId="1503657093" sldId="333"/>
        </pc:sldMkLst>
        <pc:spChg chg="mod">
          <ac:chgData name="Majid Rouhani" userId="6dc8aa70-b077-47d2-bb61-7eb464b54505" providerId="ADAL" clId="{381AFF02-22EE-4FBF-BC7E-22DDA265A0EB}" dt="2021-08-29T04:32:23.102" v="667" actId="27636"/>
          <ac:spMkLst>
            <pc:docMk/>
            <pc:sldMk cId="1503657093" sldId="333"/>
            <ac:spMk id="2" creationId="{D91CB7A3-D994-4DA5-90DE-68E201615F2F}"/>
          </ac:spMkLst>
        </pc:spChg>
        <pc:spChg chg="del">
          <ac:chgData name="Majid Rouhani" userId="6dc8aa70-b077-47d2-bb61-7eb464b54505" providerId="ADAL" clId="{381AFF02-22EE-4FBF-BC7E-22DDA265A0EB}" dt="2021-08-29T04:32:54.394" v="668" actId="22"/>
          <ac:spMkLst>
            <pc:docMk/>
            <pc:sldMk cId="1503657093" sldId="333"/>
            <ac:spMk id="3" creationId="{5BB6452D-E70E-4978-B6BA-8660CF4A43D8}"/>
          </ac:spMkLst>
        </pc:spChg>
        <pc:spChg chg="add mod">
          <ac:chgData name="Majid Rouhani" userId="6dc8aa70-b077-47d2-bb61-7eb464b54505" providerId="ADAL" clId="{381AFF02-22EE-4FBF-BC7E-22DDA265A0EB}" dt="2021-08-29T04:32:14.583" v="663" actId="1076"/>
          <ac:spMkLst>
            <pc:docMk/>
            <pc:sldMk cId="1503657093" sldId="333"/>
            <ac:spMk id="5" creationId="{BB27BC3D-AB7F-4AA0-B17B-1D004BD2C205}"/>
          </ac:spMkLst>
        </pc:spChg>
        <pc:picChg chg="add mod ord">
          <ac:chgData name="Majid Rouhani" userId="6dc8aa70-b077-47d2-bb61-7eb464b54505" providerId="ADAL" clId="{381AFF02-22EE-4FBF-BC7E-22DDA265A0EB}" dt="2021-08-29T04:32:54.394" v="668" actId="22"/>
          <ac:picMkLst>
            <pc:docMk/>
            <pc:sldMk cId="1503657093" sldId="333"/>
            <ac:picMk id="7" creationId="{CE07B2C3-3F7B-4E18-94FA-42E31F867ABB}"/>
          </ac:picMkLst>
        </pc:picChg>
      </pc:sldChg>
      <pc:sldChg chg="addSp delSp modSp new mod ord modClrScheme chgLayout">
        <pc:chgData name="Majid Rouhani" userId="6dc8aa70-b077-47d2-bb61-7eb464b54505" providerId="ADAL" clId="{381AFF02-22EE-4FBF-BC7E-22DDA265A0EB}" dt="2021-08-29T04:47:46.322" v="756"/>
        <pc:sldMkLst>
          <pc:docMk/>
          <pc:sldMk cId="2784373008" sldId="334"/>
        </pc:sldMkLst>
        <pc:spChg chg="add mod">
          <ac:chgData name="Majid Rouhani" userId="6dc8aa70-b077-47d2-bb61-7eb464b54505" providerId="ADAL" clId="{381AFF02-22EE-4FBF-BC7E-22DDA265A0EB}" dt="2021-08-29T04:47:23.750" v="750" actId="27636"/>
          <ac:spMkLst>
            <pc:docMk/>
            <pc:sldMk cId="2784373008" sldId="334"/>
            <ac:spMk id="2" creationId="{D0C2B04D-F42F-436E-BA67-CA0147BD3B7D}"/>
          </ac:spMkLst>
        </pc:spChg>
        <pc:spChg chg="add del mod">
          <ac:chgData name="Majid Rouhani" userId="6dc8aa70-b077-47d2-bb61-7eb464b54505" providerId="ADAL" clId="{381AFF02-22EE-4FBF-BC7E-22DDA265A0EB}" dt="2021-08-29T04:45:39.873" v="672"/>
          <ac:spMkLst>
            <pc:docMk/>
            <pc:sldMk cId="2784373008" sldId="334"/>
            <ac:spMk id="3" creationId="{F5D07AAD-3CDA-4A29-8051-61DA60C33072}"/>
          </ac:spMkLst>
        </pc:spChg>
        <pc:spChg chg="add mod">
          <ac:chgData name="Majid Rouhani" userId="6dc8aa70-b077-47d2-bb61-7eb464b54505" providerId="ADAL" clId="{381AFF02-22EE-4FBF-BC7E-22DDA265A0EB}" dt="2021-08-29T04:46:57.530" v="703" actId="255"/>
          <ac:spMkLst>
            <pc:docMk/>
            <pc:sldMk cId="2784373008" sldId="334"/>
            <ac:spMk id="6" creationId="{BD6C719B-5450-432D-90E3-B16955930AA5}"/>
          </ac:spMkLst>
        </pc:spChg>
        <pc:picChg chg="add mod">
          <ac:chgData name="Majid Rouhani" userId="6dc8aa70-b077-47d2-bb61-7eb464b54505" providerId="ADAL" clId="{381AFF02-22EE-4FBF-BC7E-22DDA265A0EB}" dt="2021-08-29T04:45:39.873" v="672"/>
          <ac:picMkLst>
            <pc:docMk/>
            <pc:sldMk cId="2784373008" sldId="334"/>
            <ac:picMk id="1026" creationId="{190BD5B4-8D3D-407A-B877-91A63062A301}"/>
          </ac:picMkLst>
        </pc:picChg>
      </pc:sldChg>
      <pc:sldChg chg="addSp delSp modSp new mod ord">
        <pc:chgData name="Majid Rouhani" userId="6dc8aa70-b077-47d2-bb61-7eb464b54505" providerId="ADAL" clId="{381AFF02-22EE-4FBF-BC7E-22DDA265A0EB}" dt="2021-08-29T05:01:19.179" v="826" actId="1076"/>
        <pc:sldMkLst>
          <pc:docMk/>
          <pc:sldMk cId="3527460393" sldId="335"/>
        </pc:sldMkLst>
        <pc:spChg chg="mod">
          <ac:chgData name="Majid Rouhani" userId="6dc8aa70-b077-47d2-bb61-7eb464b54505" providerId="ADAL" clId="{381AFF02-22EE-4FBF-BC7E-22DDA265A0EB}" dt="2021-08-29T04:48:46.177" v="763" actId="27636"/>
          <ac:spMkLst>
            <pc:docMk/>
            <pc:sldMk cId="3527460393" sldId="335"/>
            <ac:spMk id="2" creationId="{62B306FE-303B-4811-B2D3-153B0B619EFD}"/>
          </ac:spMkLst>
        </pc:spChg>
        <pc:spChg chg="del">
          <ac:chgData name="Majid Rouhani" userId="6dc8aa70-b077-47d2-bb61-7eb464b54505" providerId="ADAL" clId="{381AFF02-22EE-4FBF-BC7E-22DDA265A0EB}" dt="2021-08-29T04:54:04.998" v="764"/>
          <ac:spMkLst>
            <pc:docMk/>
            <pc:sldMk cId="3527460393" sldId="335"/>
            <ac:spMk id="3" creationId="{24E436E9-EC93-4F40-8AC3-15032BBB52E0}"/>
          </ac:spMkLst>
        </pc:spChg>
        <pc:spChg chg="add del mod">
          <ac:chgData name="Majid Rouhani" userId="6dc8aa70-b077-47d2-bb61-7eb464b54505" providerId="ADAL" clId="{381AFF02-22EE-4FBF-BC7E-22DDA265A0EB}" dt="2021-08-29T05:01:01.918" v="821" actId="478"/>
          <ac:spMkLst>
            <pc:docMk/>
            <pc:sldMk cId="3527460393" sldId="335"/>
            <ac:spMk id="4" creationId="{754EE5C6-C821-451D-AB8F-868235E42FB7}"/>
          </ac:spMkLst>
        </pc:spChg>
        <pc:spChg chg="add mod">
          <ac:chgData name="Majid Rouhani" userId="6dc8aa70-b077-47d2-bb61-7eb464b54505" providerId="ADAL" clId="{381AFF02-22EE-4FBF-BC7E-22DDA265A0EB}" dt="2021-08-29T05:01:11.974" v="824" actId="1076"/>
          <ac:spMkLst>
            <pc:docMk/>
            <pc:sldMk cId="3527460393" sldId="335"/>
            <ac:spMk id="7" creationId="{CE72E476-6100-40DD-B797-7BDB5DA6AB59}"/>
          </ac:spMkLst>
        </pc:spChg>
        <pc:spChg chg="add del mod">
          <ac:chgData name="Majid Rouhani" userId="6dc8aa70-b077-47d2-bb61-7eb464b54505" providerId="ADAL" clId="{381AFF02-22EE-4FBF-BC7E-22DDA265A0EB}" dt="2021-08-29T05:01:04.192" v="822" actId="478"/>
          <ac:spMkLst>
            <pc:docMk/>
            <pc:sldMk cId="3527460393" sldId="335"/>
            <ac:spMk id="8" creationId="{2049AB0E-08D3-4097-AE7D-14A05E65D950}"/>
          </ac:spMkLst>
        </pc:spChg>
        <pc:spChg chg="add mod">
          <ac:chgData name="Majid Rouhani" userId="6dc8aa70-b077-47d2-bb61-7eb464b54505" providerId="ADAL" clId="{381AFF02-22EE-4FBF-BC7E-22DDA265A0EB}" dt="2021-08-29T05:01:19.179" v="826" actId="1076"/>
          <ac:spMkLst>
            <pc:docMk/>
            <pc:sldMk cId="3527460393" sldId="335"/>
            <ac:spMk id="12" creationId="{AAF1F4CA-398E-465B-BF09-D9011062BF06}"/>
          </ac:spMkLst>
        </pc:spChg>
        <pc:picChg chg="add mod">
          <ac:chgData name="Majid Rouhani" userId="6dc8aa70-b077-47d2-bb61-7eb464b54505" providerId="ADAL" clId="{381AFF02-22EE-4FBF-BC7E-22DDA265A0EB}" dt="2021-08-29T04:54:04.998" v="764"/>
          <ac:picMkLst>
            <pc:docMk/>
            <pc:sldMk cId="3527460393" sldId="335"/>
            <ac:picMk id="2050" creationId="{F5F06E3C-E2CE-4DA0-87DF-029C751B8294}"/>
          </ac:picMkLst>
        </pc:picChg>
        <pc:picChg chg="add mod">
          <ac:chgData name="Majid Rouhani" userId="6dc8aa70-b077-47d2-bb61-7eb464b54505" providerId="ADAL" clId="{381AFF02-22EE-4FBF-BC7E-22DDA265A0EB}" dt="2021-08-29T04:58:23.003" v="791" actId="1076"/>
          <ac:picMkLst>
            <pc:docMk/>
            <pc:sldMk cId="3527460393" sldId="335"/>
            <ac:picMk id="2052" creationId="{4D16560B-98F1-43AF-9FD9-46C6809CDF82}"/>
          </ac:picMkLst>
        </pc:picChg>
        <pc:picChg chg="add mod">
          <ac:chgData name="Majid Rouhani" userId="6dc8aa70-b077-47d2-bb61-7eb464b54505" providerId="ADAL" clId="{381AFF02-22EE-4FBF-BC7E-22DDA265A0EB}" dt="2021-08-29T04:58:46.670" v="799" actId="1076"/>
          <ac:picMkLst>
            <pc:docMk/>
            <pc:sldMk cId="3527460393" sldId="335"/>
            <ac:picMk id="2054" creationId="{72D0169C-B578-4422-ABE4-03787CA519F0}"/>
          </ac:picMkLst>
        </pc:picChg>
        <pc:cxnChg chg="add del">
          <ac:chgData name="Majid Rouhani" userId="6dc8aa70-b077-47d2-bb61-7eb464b54505" providerId="ADAL" clId="{381AFF02-22EE-4FBF-BC7E-22DDA265A0EB}" dt="2021-08-29T05:00:58.877" v="819" actId="11529"/>
          <ac:cxnSpMkLst>
            <pc:docMk/>
            <pc:sldMk cId="3527460393" sldId="335"/>
            <ac:cxnSpMk id="6" creationId="{A72B6D3A-383A-4A97-9D8E-C3F7CD510722}"/>
          </ac:cxnSpMkLst>
        </pc:cxnChg>
      </pc:sldChg>
    </pc:docChg>
  </pc:docChgLst>
  <pc:docChgLst>
    <pc:chgData name="Majid Rouhani" userId="6dc8aa70-b077-47d2-bb61-7eb464b54505" providerId="ADAL" clId="{3CB4DA16-03BF-4C6B-BB07-67AFA6FA5695}"/>
    <pc:docChg chg="custSel addSld delSld modSld sldOrd">
      <pc:chgData name="Majid Rouhani" userId="6dc8aa70-b077-47d2-bb61-7eb464b54505" providerId="ADAL" clId="{3CB4DA16-03BF-4C6B-BB07-67AFA6FA5695}" dt="2021-08-29T08:43:26.861" v="182"/>
      <pc:docMkLst>
        <pc:docMk/>
      </pc:docMkLst>
      <pc:sldChg chg="del">
        <pc:chgData name="Majid Rouhani" userId="6dc8aa70-b077-47d2-bb61-7eb464b54505" providerId="ADAL" clId="{3CB4DA16-03BF-4C6B-BB07-67AFA6FA5695}" dt="2021-08-29T08:43:19.679" v="181" actId="47"/>
        <pc:sldMkLst>
          <pc:docMk/>
          <pc:sldMk cId="2231315913" sldId="311"/>
        </pc:sldMkLst>
      </pc:sldChg>
      <pc:sldChg chg="modSp mod">
        <pc:chgData name="Majid Rouhani" userId="6dc8aa70-b077-47d2-bb61-7eb464b54505" providerId="ADAL" clId="{3CB4DA16-03BF-4C6B-BB07-67AFA6FA5695}" dt="2021-08-29T08:06:43.324" v="173" actId="1076"/>
        <pc:sldMkLst>
          <pc:docMk/>
          <pc:sldMk cId="600028681" sldId="318"/>
        </pc:sldMkLst>
        <pc:spChg chg="mod">
          <ac:chgData name="Majid Rouhani" userId="6dc8aa70-b077-47d2-bb61-7eb464b54505" providerId="ADAL" clId="{3CB4DA16-03BF-4C6B-BB07-67AFA6FA5695}" dt="2021-08-29T08:03:15.153" v="105" actId="20577"/>
          <ac:spMkLst>
            <pc:docMk/>
            <pc:sldMk cId="600028681" sldId="318"/>
            <ac:spMk id="2" creationId="{DE1FE963-292E-4A86-8477-20E04EA3161F}"/>
          </ac:spMkLst>
        </pc:spChg>
        <pc:spChg chg="mod">
          <ac:chgData name="Majid Rouhani" userId="6dc8aa70-b077-47d2-bb61-7eb464b54505" providerId="ADAL" clId="{3CB4DA16-03BF-4C6B-BB07-67AFA6FA5695}" dt="2021-08-29T08:06:37.698" v="172" actId="20577"/>
          <ac:spMkLst>
            <pc:docMk/>
            <pc:sldMk cId="600028681" sldId="318"/>
            <ac:spMk id="3" creationId="{71441D91-AB19-4165-B6E2-AFE1FBDCFC77}"/>
          </ac:spMkLst>
        </pc:spChg>
        <pc:spChg chg="mod">
          <ac:chgData name="Majid Rouhani" userId="6dc8aa70-b077-47d2-bb61-7eb464b54505" providerId="ADAL" clId="{3CB4DA16-03BF-4C6B-BB07-67AFA6FA5695}" dt="2021-08-29T08:06:43.324" v="173" actId="1076"/>
          <ac:spMkLst>
            <pc:docMk/>
            <pc:sldMk cId="600028681" sldId="318"/>
            <ac:spMk id="4" creationId="{7EE9A72E-020F-4049-BA53-A92C3BE57AF7}"/>
          </ac:spMkLst>
        </pc:spChg>
        <pc:picChg chg="mod">
          <ac:chgData name="Majid Rouhani" userId="6dc8aa70-b077-47d2-bb61-7eb464b54505" providerId="ADAL" clId="{3CB4DA16-03BF-4C6B-BB07-67AFA6FA5695}" dt="2021-08-29T08:06:28.300" v="169" actId="1076"/>
          <ac:picMkLst>
            <pc:docMk/>
            <pc:sldMk cId="600028681" sldId="318"/>
            <ac:picMk id="5122" creationId="{8CCB4781-3D61-4072-A208-42C52FD44ED8}"/>
          </ac:picMkLst>
        </pc:picChg>
      </pc:sldChg>
      <pc:sldChg chg="modSp mod">
        <pc:chgData name="Majid Rouhani" userId="6dc8aa70-b077-47d2-bb61-7eb464b54505" providerId="ADAL" clId="{3CB4DA16-03BF-4C6B-BB07-67AFA6FA5695}" dt="2021-08-29T08:07:15.573" v="179" actId="20577"/>
        <pc:sldMkLst>
          <pc:docMk/>
          <pc:sldMk cId="1503657093" sldId="333"/>
        </pc:sldMkLst>
        <pc:spChg chg="mod">
          <ac:chgData name="Majid Rouhani" userId="6dc8aa70-b077-47d2-bb61-7eb464b54505" providerId="ADAL" clId="{3CB4DA16-03BF-4C6B-BB07-67AFA6FA5695}" dt="2021-08-29T08:07:15.573" v="179" actId="20577"/>
          <ac:spMkLst>
            <pc:docMk/>
            <pc:sldMk cId="1503657093" sldId="333"/>
            <ac:spMk id="5" creationId="{BB27BC3D-AB7F-4AA0-B17B-1D004BD2C205}"/>
          </ac:spMkLst>
        </pc:spChg>
        <pc:picChg chg="mod">
          <ac:chgData name="Majid Rouhani" userId="6dc8aa70-b077-47d2-bb61-7eb464b54505" providerId="ADAL" clId="{3CB4DA16-03BF-4C6B-BB07-67AFA6FA5695}" dt="2021-08-29T08:07:05.964" v="176" actId="1076"/>
          <ac:picMkLst>
            <pc:docMk/>
            <pc:sldMk cId="1503657093" sldId="333"/>
            <ac:picMk id="7" creationId="{CE07B2C3-3F7B-4E18-94FA-42E31F867ABB}"/>
          </ac:picMkLst>
        </pc:picChg>
      </pc:sldChg>
      <pc:sldChg chg="addSp delSp modSp mod modAnim">
        <pc:chgData name="Majid Rouhani" userId="6dc8aa70-b077-47d2-bb61-7eb464b54505" providerId="ADAL" clId="{3CB4DA16-03BF-4C6B-BB07-67AFA6FA5695}" dt="2021-08-29T07:48:10.553" v="47"/>
        <pc:sldMkLst>
          <pc:docMk/>
          <pc:sldMk cId="3527460393" sldId="335"/>
        </pc:sldMkLst>
        <pc:spChg chg="mod">
          <ac:chgData name="Majid Rouhani" userId="6dc8aa70-b077-47d2-bb61-7eb464b54505" providerId="ADAL" clId="{3CB4DA16-03BF-4C6B-BB07-67AFA6FA5695}" dt="2021-08-29T07:46:10.771" v="42" actId="1076"/>
          <ac:spMkLst>
            <pc:docMk/>
            <pc:sldMk cId="3527460393" sldId="335"/>
            <ac:spMk id="7" creationId="{CE72E476-6100-40DD-B797-7BDB5DA6AB59}"/>
          </ac:spMkLst>
        </pc:spChg>
        <pc:spChg chg="mod">
          <ac:chgData name="Majid Rouhani" userId="6dc8aa70-b077-47d2-bb61-7eb464b54505" providerId="ADAL" clId="{3CB4DA16-03BF-4C6B-BB07-67AFA6FA5695}" dt="2021-08-29T07:46:17.152" v="43" actId="1076"/>
          <ac:spMkLst>
            <pc:docMk/>
            <pc:sldMk cId="3527460393" sldId="335"/>
            <ac:spMk id="12" creationId="{AAF1F4CA-398E-465B-BF09-D9011062BF06}"/>
          </ac:spMkLst>
        </pc:spChg>
        <pc:picChg chg="add del mod">
          <ac:chgData name="Majid Rouhani" userId="6dc8aa70-b077-47d2-bb61-7eb464b54505" providerId="ADAL" clId="{3CB4DA16-03BF-4C6B-BB07-67AFA6FA5695}" dt="2021-08-29T07:45:00.443" v="40" actId="478"/>
          <ac:picMkLst>
            <pc:docMk/>
            <pc:sldMk cId="3527460393" sldId="335"/>
            <ac:picMk id="8" creationId="{C525C564-39E5-4425-99C2-4438DEB20C0D}"/>
          </ac:picMkLst>
        </pc:picChg>
        <pc:picChg chg="add del mod">
          <ac:chgData name="Majid Rouhani" userId="6dc8aa70-b077-47d2-bb61-7eb464b54505" providerId="ADAL" clId="{3CB4DA16-03BF-4C6B-BB07-67AFA6FA5695}" dt="2021-08-29T07:43:10.303" v="33" actId="1076"/>
          <ac:picMkLst>
            <pc:docMk/>
            <pc:sldMk cId="3527460393" sldId="335"/>
            <ac:picMk id="2052" creationId="{4D16560B-98F1-43AF-9FD9-46C6809CDF82}"/>
          </ac:picMkLst>
        </pc:picChg>
        <pc:picChg chg="add del">
          <ac:chgData name="Majid Rouhani" userId="6dc8aa70-b077-47d2-bb61-7eb464b54505" providerId="ADAL" clId="{3CB4DA16-03BF-4C6B-BB07-67AFA6FA5695}" dt="2021-08-29T07:42:17.202" v="12" actId="21"/>
          <ac:picMkLst>
            <pc:docMk/>
            <pc:sldMk cId="3527460393" sldId="335"/>
            <ac:picMk id="2054" creationId="{72D0169C-B578-4422-ABE4-03787CA519F0}"/>
          </ac:picMkLst>
        </pc:picChg>
      </pc:sldChg>
      <pc:sldChg chg="addSp modSp add del mod ord setBg replTag">
        <pc:chgData name="Majid Rouhani" userId="6dc8aa70-b077-47d2-bb61-7eb464b54505" providerId="ADAL" clId="{3CB4DA16-03BF-4C6B-BB07-67AFA6FA5695}" dt="2021-08-29T08:07:44.619" v="180" actId="47"/>
        <pc:sldMkLst>
          <pc:docMk/>
          <pc:sldMk cId="3598980932" sldId="336"/>
        </pc:sldMkLst>
        <pc:spChg chg="add mod replST">
          <ac:chgData name="Majid Rouhani" userId="6dc8aa70-b077-47d2-bb61-7eb464b54505" providerId="ADAL" clId="{3CB4DA16-03BF-4C6B-BB07-67AFA6FA5695}" dt="2021-08-29T07:53:41.246" v="67"/>
          <ac:spMkLst>
            <pc:docMk/>
            <pc:sldMk cId="3598980932" sldId="336"/>
            <ac:spMk id="6" creationId="{AEFCB41B-FAD9-46CA-A8E8-8031C497728A}"/>
          </ac:spMkLst>
        </pc:spChg>
        <pc:spChg chg="add mod replST">
          <ac:chgData name="Majid Rouhani" userId="6dc8aa70-b077-47d2-bb61-7eb464b54505" providerId="ADAL" clId="{3CB4DA16-03BF-4C6B-BB07-67AFA6FA5695}" dt="2021-08-29T07:53:41.263" v="77"/>
          <ac:spMkLst>
            <pc:docMk/>
            <pc:sldMk cId="3598980932" sldId="336"/>
            <ac:spMk id="7" creationId="{A408282A-9600-49E4-A03C-3BFDAC47D83B}"/>
          </ac:spMkLst>
        </pc:spChg>
        <pc:picChg chg="add mod replST">
          <ac:chgData name="Majid Rouhani" userId="6dc8aa70-b077-47d2-bb61-7eb464b54505" providerId="ADAL" clId="{3CB4DA16-03BF-4C6B-BB07-67AFA6FA5695}" dt="2021-08-29T07:53:41.133" v="55"/>
          <ac:picMkLst>
            <pc:docMk/>
            <pc:sldMk cId="3598980932" sldId="336"/>
            <ac:picMk id="3" creationId="{A7CE152C-32C1-46B5-931A-BEC938982452}"/>
          </ac:picMkLst>
        </pc:picChg>
        <pc:picChg chg="add mod replST">
          <ac:chgData name="Majid Rouhani" userId="6dc8aa70-b077-47d2-bb61-7eb464b54505" providerId="ADAL" clId="{3CB4DA16-03BF-4C6B-BB07-67AFA6FA5695}" dt="2021-08-29T07:53:41.223" v="58"/>
          <ac:picMkLst>
            <pc:docMk/>
            <pc:sldMk cId="3598980932" sldId="336"/>
            <ac:picMk id="5" creationId="{BD8979A8-485C-4203-A2B1-29314ECB2255}"/>
          </ac:picMkLst>
        </pc:picChg>
      </pc:sldChg>
      <pc:sldChg chg="add">
        <pc:chgData name="Majid Rouhani" userId="6dc8aa70-b077-47d2-bb61-7eb464b54505" providerId="ADAL" clId="{3CB4DA16-03BF-4C6B-BB07-67AFA6FA5695}" dt="2021-08-29T08:43:26.861" v="182"/>
        <pc:sldMkLst>
          <pc:docMk/>
          <pc:sldMk cId="2278734450" sldId="659"/>
        </pc:sldMkLst>
      </pc:sldChg>
    </pc:docChg>
  </pc:docChgLst>
  <pc:docChgLst>
    <pc:chgData name="Majid Rouhani" userId="6dc8aa70-b077-47d2-bb61-7eb464b54505" providerId="ADAL" clId="{30A700E9-A09B-4A09-A2D4-878A46E04D77}"/>
    <pc:docChg chg="modSld">
      <pc:chgData name="Majid Rouhani" userId="6dc8aa70-b077-47d2-bb61-7eb464b54505" providerId="ADAL" clId="{30A700E9-A09B-4A09-A2D4-878A46E04D77}" dt="2022-08-29T06:53:08.902" v="6" actId="1076"/>
      <pc:docMkLst>
        <pc:docMk/>
      </pc:docMkLst>
      <pc:sldChg chg="addSp modSp mod">
        <pc:chgData name="Majid Rouhani" userId="6dc8aa70-b077-47d2-bb61-7eb464b54505" providerId="ADAL" clId="{30A700E9-A09B-4A09-A2D4-878A46E04D77}" dt="2022-08-29T06:53:08.902" v="6" actId="1076"/>
        <pc:sldMkLst>
          <pc:docMk/>
          <pc:sldMk cId="3243102052" sldId="256"/>
        </pc:sldMkLst>
        <pc:spChg chg="mod">
          <ac:chgData name="Majid Rouhani" userId="6dc8aa70-b077-47d2-bb61-7eb464b54505" providerId="ADAL" clId="{30A700E9-A09B-4A09-A2D4-878A46E04D77}" dt="2022-08-29T06:52:53.908" v="4" actId="1076"/>
          <ac:spMkLst>
            <pc:docMk/>
            <pc:sldMk cId="3243102052" sldId="256"/>
            <ac:spMk id="2" creationId="{00000000-0000-0000-0000-000000000000}"/>
          </ac:spMkLst>
        </pc:spChg>
        <pc:spChg chg="mod">
          <ac:chgData name="Majid Rouhani" userId="6dc8aa70-b077-47d2-bb61-7eb464b54505" providerId="ADAL" clId="{30A700E9-A09B-4A09-A2D4-878A46E04D77}" dt="2022-08-29T06:52:57.798" v="5" actId="1076"/>
          <ac:spMkLst>
            <pc:docMk/>
            <pc:sldMk cId="3243102052" sldId="256"/>
            <ac:spMk id="3" creationId="{00000000-0000-0000-0000-000000000000}"/>
          </ac:spMkLst>
        </pc:spChg>
        <pc:picChg chg="add mod">
          <ac:chgData name="Majid Rouhani" userId="6dc8aa70-b077-47d2-bb61-7eb464b54505" providerId="ADAL" clId="{30A700E9-A09B-4A09-A2D4-878A46E04D77}" dt="2022-08-29T06:53:08.902" v="6" actId="1076"/>
          <ac:picMkLst>
            <pc:docMk/>
            <pc:sldMk cId="3243102052" sldId="256"/>
            <ac:picMk id="1026" creationId="{FCFBF3C8-D3F4-B858-C824-C2C9728514A1}"/>
          </ac:picMkLst>
        </pc:picChg>
      </pc:sldChg>
    </pc:docChg>
  </pc:docChgLst>
  <pc:docChgLst>
    <pc:chgData name="Majid Rouhani" userId="6dc8aa70-b077-47d2-bb61-7eb464b54505" providerId="ADAL" clId="{0394DB3A-1BA3-4D09-BE39-5F40A7F8A65C}"/>
    <pc:docChg chg="custSel delSld modSld">
      <pc:chgData name="Majid Rouhani" userId="6dc8aa70-b077-47d2-bb61-7eb464b54505" providerId="ADAL" clId="{0394DB3A-1BA3-4D09-BE39-5F40A7F8A65C}" dt="2022-08-28T05:28:12.178" v="39" actId="47"/>
      <pc:docMkLst>
        <pc:docMk/>
      </pc:docMkLst>
      <pc:sldChg chg="del">
        <pc:chgData name="Majid Rouhani" userId="6dc8aa70-b077-47d2-bb61-7eb464b54505" providerId="ADAL" clId="{0394DB3A-1BA3-4D09-BE39-5F40A7F8A65C}" dt="2022-08-28T05:27:28.511" v="35" actId="47"/>
        <pc:sldMkLst>
          <pc:docMk/>
          <pc:sldMk cId="1467895206" sldId="274"/>
        </pc:sldMkLst>
      </pc:sldChg>
      <pc:sldChg chg="addSp modSp mod">
        <pc:chgData name="Majid Rouhani" userId="6dc8aa70-b077-47d2-bb61-7eb464b54505" providerId="ADAL" clId="{0394DB3A-1BA3-4D09-BE39-5F40A7F8A65C}" dt="2022-08-28T05:27:59.265" v="38" actId="1076"/>
        <pc:sldMkLst>
          <pc:docMk/>
          <pc:sldMk cId="2057765150" sldId="280"/>
        </pc:sldMkLst>
        <pc:spChg chg="mod">
          <ac:chgData name="Majid Rouhani" userId="6dc8aa70-b077-47d2-bb61-7eb464b54505" providerId="ADAL" clId="{0394DB3A-1BA3-4D09-BE39-5F40A7F8A65C}" dt="2022-08-28T05:27:32.850" v="36" actId="20577"/>
          <ac:spMkLst>
            <pc:docMk/>
            <pc:sldMk cId="2057765150" sldId="280"/>
            <ac:spMk id="2" creationId="{99E61A70-54A0-49A1-97F1-4EFD1EF53563}"/>
          </ac:spMkLst>
        </pc:spChg>
        <pc:picChg chg="add mod">
          <ac:chgData name="Majid Rouhani" userId="6dc8aa70-b077-47d2-bb61-7eb464b54505" providerId="ADAL" clId="{0394DB3A-1BA3-4D09-BE39-5F40A7F8A65C}" dt="2022-08-28T05:27:59.265" v="38" actId="1076"/>
          <ac:picMkLst>
            <pc:docMk/>
            <pc:sldMk cId="2057765150" sldId="280"/>
            <ac:picMk id="1026" creationId="{59ABCBB1-AA80-0B24-718E-7794E02015C9}"/>
          </ac:picMkLst>
        </pc:picChg>
      </pc:sldChg>
      <pc:sldChg chg="del">
        <pc:chgData name="Majid Rouhani" userId="6dc8aa70-b077-47d2-bb61-7eb464b54505" providerId="ADAL" clId="{0394DB3A-1BA3-4D09-BE39-5F40A7F8A65C}" dt="2022-08-28T05:25:51.772" v="3" actId="47"/>
        <pc:sldMkLst>
          <pc:docMk/>
          <pc:sldMk cId="268838925" sldId="295"/>
        </pc:sldMkLst>
      </pc:sldChg>
      <pc:sldChg chg="del">
        <pc:chgData name="Majid Rouhani" userId="6dc8aa70-b077-47d2-bb61-7eb464b54505" providerId="ADAL" clId="{0394DB3A-1BA3-4D09-BE39-5F40A7F8A65C}" dt="2022-08-28T05:25:03.029" v="1" actId="47"/>
        <pc:sldMkLst>
          <pc:docMk/>
          <pc:sldMk cId="172875870" sldId="313"/>
        </pc:sldMkLst>
      </pc:sldChg>
      <pc:sldChg chg="del">
        <pc:chgData name="Majid Rouhani" userId="6dc8aa70-b077-47d2-bb61-7eb464b54505" providerId="ADAL" clId="{0394DB3A-1BA3-4D09-BE39-5F40A7F8A65C}" dt="2022-08-28T05:25:29.778" v="2" actId="47"/>
        <pc:sldMkLst>
          <pc:docMk/>
          <pc:sldMk cId="576810616" sldId="315"/>
        </pc:sldMkLst>
      </pc:sldChg>
      <pc:sldChg chg="del">
        <pc:chgData name="Majid Rouhani" userId="6dc8aa70-b077-47d2-bb61-7eb464b54505" providerId="ADAL" clId="{0394DB3A-1BA3-4D09-BE39-5F40A7F8A65C}" dt="2022-08-28T05:28:12.178" v="39" actId="47"/>
        <pc:sldMkLst>
          <pc:docMk/>
          <pc:sldMk cId="1741931639" sldId="320"/>
        </pc:sldMkLst>
      </pc:sldChg>
      <pc:sldChg chg="del">
        <pc:chgData name="Majid Rouhani" userId="6dc8aa70-b077-47d2-bb61-7eb464b54505" providerId="ADAL" clId="{0394DB3A-1BA3-4D09-BE39-5F40A7F8A65C}" dt="2022-08-28T05:24:56.133" v="0" actId="47"/>
        <pc:sldMkLst>
          <pc:docMk/>
          <pc:sldMk cId="2348741947" sldId="330"/>
        </pc:sldMkLst>
      </pc:sldChg>
      <pc:sldChg chg="del">
        <pc:chgData name="Majid Rouhani" userId="6dc8aa70-b077-47d2-bb61-7eb464b54505" providerId="ADAL" clId="{0394DB3A-1BA3-4D09-BE39-5F40A7F8A65C}" dt="2022-08-28T05:24:56.133" v="0" actId="47"/>
        <pc:sldMkLst>
          <pc:docMk/>
          <pc:sldMk cId="2278734450" sldId="659"/>
        </pc:sldMkLst>
      </pc:sldChg>
      <pc:sldChg chg="del">
        <pc:chgData name="Majid Rouhani" userId="6dc8aa70-b077-47d2-bb61-7eb464b54505" providerId="ADAL" clId="{0394DB3A-1BA3-4D09-BE39-5F40A7F8A65C}" dt="2022-08-28T05:26:44.459" v="34" actId="47"/>
        <pc:sldMkLst>
          <pc:docMk/>
          <pc:sldMk cId="1236925225" sldId="660"/>
        </pc:sldMkLst>
      </pc:sldChg>
      <pc:sldChg chg="modSp mod">
        <pc:chgData name="Majid Rouhani" userId="6dc8aa70-b077-47d2-bb61-7eb464b54505" providerId="ADAL" clId="{0394DB3A-1BA3-4D09-BE39-5F40A7F8A65C}" dt="2022-08-28T05:26:41.490" v="33" actId="20577"/>
        <pc:sldMkLst>
          <pc:docMk/>
          <pc:sldMk cId="3125070160" sldId="661"/>
        </pc:sldMkLst>
        <pc:spChg chg="mod">
          <ac:chgData name="Majid Rouhani" userId="6dc8aa70-b077-47d2-bb61-7eb464b54505" providerId="ADAL" clId="{0394DB3A-1BA3-4D09-BE39-5F40A7F8A65C}" dt="2022-08-28T05:26:41.490" v="33" actId="20577"/>
          <ac:spMkLst>
            <pc:docMk/>
            <pc:sldMk cId="3125070160" sldId="661"/>
            <ac:spMk id="2" creationId="{C07CD1D0-5DA2-A794-3251-7A1DD233991C}"/>
          </ac:spMkLst>
        </pc:spChg>
      </pc:sldChg>
    </pc:docChg>
  </pc:docChgLst>
  <pc:docChgLst>
    <pc:chgData name="Majid Rouhani" userId="6dc8aa70-b077-47d2-bb61-7eb464b54505" providerId="ADAL" clId="{C63F815F-9F1F-44C8-AD4A-EA34CD71CF64}"/>
    <pc:docChg chg="undo custSel addSld delSld modSld">
      <pc:chgData name="Majid Rouhani" userId="6dc8aa70-b077-47d2-bb61-7eb464b54505" providerId="ADAL" clId="{C63F815F-9F1F-44C8-AD4A-EA34CD71CF64}" dt="2022-08-08T08:55:20.711" v="77" actId="47"/>
      <pc:docMkLst>
        <pc:docMk/>
      </pc:docMkLst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3306887064" sldId="257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2348977646" sldId="258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4106340304" sldId="259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2512550026" sldId="260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3685568846" sldId="261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2077459203" sldId="262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583745550" sldId="263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3864760792" sldId="264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3006968980" sldId="265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2977070997" sldId="266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2045686012" sldId="267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1871004430" sldId="268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2600689881" sldId="269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3698552500" sldId="270"/>
        </pc:sldMkLst>
      </pc:sldChg>
      <pc:sldChg chg="del">
        <pc:chgData name="Majid Rouhani" userId="6dc8aa70-b077-47d2-bb61-7eb464b54505" providerId="ADAL" clId="{C63F815F-9F1F-44C8-AD4A-EA34CD71CF64}" dt="2022-08-08T08:55:20.711" v="77" actId="47"/>
        <pc:sldMkLst>
          <pc:docMk/>
          <pc:sldMk cId="7309709" sldId="294"/>
        </pc:sldMkLst>
      </pc:sldChg>
      <pc:sldChg chg="add del">
        <pc:chgData name="Majid Rouhani" userId="6dc8aa70-b077-47d2-bb61-7eb464b54505" providerId="ADAL" clId="{C63F815F-9F1F-44C8-AD4A-EA34CD71CF64}" dt="2022-08-08T08:48:10.575" v="1" actId="47"/>
        <pc:sldMkLst>
          <pc:docMk/>
          <pc:sldMk cId="576810616" sldId="315"/>
        </pc:sldMkLst>
      </pc:sldChg>
      <pc:sldChg chg="del">
        <pc:chgData name="Majid Rouhani" userId="6dc8aa70-b077-47d2-bb61-7eb464b54505" providerId="ADAL" clId="{C63F815F-9F1F-44C8-AD4A-EA34CD71CF64}" dt="2022-08-08T08:49:28.797" v="4" actId="47"/>
        <pc:sldMkLst>
          <pc:docMk/>
          <pc:sldMk cId="2733555759" sldId="331"/>
        </pc:sldMkLst>
      </pc:sldChg>
      <pc:sldChg chg="del">
        <pc:chgData name="Majid Rouhani" userId="6dc8aa70-b077-47d2-bb61-7eb464b54505" providerId="ADAL" clId="{C63F815F-9F1F-44C8-AD4A-EA34CD71CF64}" dt="2022-08-08T08:49:55.201" v="5" actId="47"/>
        <pc:sldMkLst>
          <pc:docMk/>
          <pc:sldMk cId="4273221985" sldId="332"/>
        </pc:sldMkLst>
      </pc:sldChg>
      <pc:sldChg chg="del">
        <pc:chgData name="Majid Rouhani" userId="6dc8aa70-b077-47d2-bb61-7eb464b54505" providerId="ADAL" clId="{C63F815F-9F1F-44C8-AD4A-EA34CD71CF64}" dt="2022-08-08T08:49:55.201" v="5" actId="47"/>
        <pc:sldMkLst>
          <pc:docMk/>
          <pc:sldMk cId="1503657093" sldId="333"/>
        </pc:sldMkLst>
      </pc:sldChg>
      <pc:sldChg chg="del">
        <pc:chgData name="Majid Rouhani" userId="6dc8aa70-b077-47d2-bb61-7eb464b54505" providerId="ADAL" clId="{C63F815F-9F1F-44C8-AD4A-EA34CD71CF64}" dt="2022-08-08T08:49:09.501" v="3" actId="47"/>
        <pc:sldMkLst>
          <pc:docMk/>
          <pc:sldMk cId="2784373008" sldId="334"/>
        </pc:sldMkLst>
      </pc:sldChg>
      <pc:sldChg chg="del">
        <pc:chgData name="Majid Rouhani" userId="6dc8aa70-b077-47d2-bb61-7eb464b54505" providerId="ADAL" clId="{C63F815F-9F1F-44C8-AD4A-EA34CD71CF64}" dt="2022-08-08T08:49:04.482" v="2" actId="47"/>
        <pc:sldMkLst>
          <pc:docMk/>
          <pc:sldMk cId="3527460393" sldId="335"/>
        </pc:sldMkLst>
      </pc:sldChg>
      <pc:sldChg chg="addSp modSp new mod modClrScheme chgLayout">
        <pc:chgData name="Majid Rouhani" userId="6dc8aa70-b077-47d2-bb61-7eb464b54505" providerId="ADAL" clId="{C63F815F-9F1F-44C8-AD4A-EA34CD71CF64}" dt="2022-08-08T08:54:50.370" v="76" actId="20577"/>
        <pc:sldMkLst>
          <pc:docMk/>
          <pc:sldMk cId="1236925225" sldId="660"/>
        </pc:sldMkLst>
        <pc:spChg chg="mod">
          <ac:chgData name="Majid Rouhani" userId="6dc8aa70-b077-47d2-bb61-7eb464b54505" providerId="ADAL" clId="{C63F815F-9F1F-44C8-AD4A-EA34CD71CF64}" dt="2022-08-08T08:54:29.578" v="71" actId="26606"/>
          <ac:spMkLst>
            <pc:docMk/>
            <pc:sldMk cId="1236925225" sldId="660"/>
            <ac:spMk id="2" creationId="{7802D205-4A2C-6CBC-99DD-4DC2AD28D5DD}"/>
          </ac:spMkLst>
        </pc:spChg>
        <pc:spChg chg="mod">
          <ac:chgData name="Majid Rouhani" userId="6dc8aa70-b077-47d2-bb61-7eb464b54505" providerId="ADAL" clId="{C63F815F-9F1F-44C8-AD4A-EA34CD71CF64}" dt="2022-08-08T08:54:50.370" v="76" actId="20577"/>
          <ac:spMkLst>
            <pc:docMk/>
            <pc:sldMk cId="1236925225" sldId="660"/>
            <ac:spMk id="3" creationId="{D9BFE482-E42C-16BE-62F6-F80169D5C836}"/>
          </ac:spMkLst>
        </pc:spChg>
        <pc:picChg chg="add mod">
          <ac:chgData name="Majid Rouhani" userId="6dc8aa70-b077-47d2-bb61-7eb464b54505" providerId="ADAL" clId="{C63F815F-9F1F-44C8-AD4A-EA34CD71CF64}" dt="2022-08-08T08:54:29.578" v="71" actId="26606"/>
          <ac:picMkLst>
            <pc:docMk/>
            <pc:sldMk cId="1236925225" sldId="660"/>
            <ac:picMk id="2050" creationId="{A361389D-9B1F-5BD8-F358-082248AA7F90}"/>
          </ac:picMkLst>
        </pc:picChg>
      </pc:sldChg>
      <pc:sldChg chg="addSp delSp modSp new mod">
        <pc:chgData name="Majid Rouhani" userId="6dc8aa70-b077-47d2-bb61-7eb464b54505" providerId="ADAL" clId="{C63F815F-9F1F-44C8-AD4A-EA34CD71CF64}" dt="2022-08-08T08:53:51.345" v="69" actId="20577"/>
        <pc:sldMkLst>
          <pc:docMk/>
          <pc:sldMk cId="3125070160" sldId="661"/>
        </pc:sldMkLst>
        <pc:spChg chg="mod">
          <ac:chgData name="Majid Rouhani" userId="6dc8aa70-b077-47d2-bb61-7eb464b54505" providerId="ADAL" clId="{C63F815F-9F1F-44C8-AD4A-EA34CD71CF64}" dt="2022-08-08T08:53:51.345" v="69" actId="20577"/>
          <ac:spMkLst>
            <pc:docMk/>
            <pc:sldMk cId="3125070160" sldId="661"/>
            <ac:spMk id="2" creationId="{C07CD1D0-5DA2-A794-3251-7A1DD233991C}"/>
          </ac:spMkLst>
        </pc:spChg>
        <pc:spChg chg="del">
          <ac:chgData name="Majid Rouhani" userId="6dc8aa70-b077-47d2-bb61-7eb464b54505" providerId="ADAL" clId="{C63F815F-9F1F-44C8-AD4A-EA34CD71CF64}" dt="2022-08-08T08:53:26.022" v="31"/>
          <ac:spMkLst>
            <pc:docMk/>
            <pc:sldMk cId="3125070160" sldId="661"/>
            <ac:spMk id="3" creationId="{154BB660-D300-9E1B-F2B1-C249C1335E17}"/>
          </ac:spMkLst>
        </pc:spChg>
        <pc:picChg chg="add mod">
          <ac:chgData name="Majid Rouhani" userId="6dc8aa70-b077-47d2-bb61-7eb464b54505" providerId="ADAL" clId="{C63F815F-9F1F-44C8-AD4A-EA34CD71CF64}" dt="2022-08-08T08:53:26.022" v="31"/>
          <ac:picMkLst>
            <pc:docMk/>
            <pc:sldMk cId="3125070160" sldId="661"/>
            <ac:picMk id="1026" creationId="{83DC9F06-F2FD-D9D1-0450-41CD7FFB3D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BA477-9E76-49BA-BBE2-C5F6203469C3}" type="datetimeFigureOut">
              <a:rPr lang="nb-NO" smtClean="0"/>
              <a:t>29.08.2022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762B-5FFE-4B35-8873-41EB831A2A3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7748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677415"/>
            <a:ext cx="77724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3645154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74638"/>
            <a:ext cx="54610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7"/>
            <a:ext cx="862779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74638"/>
            <a:ext cx="7407404" cy="114300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1" y="1600200"/>
            <a:ext cx="36678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1" y="1600200"/>
            <a:ext cx="367394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tel 1"/>
          <p:cNvSpPr>
            <a:spLocks noGrp="1"/>
          </p:cNvSpPr>
          <p:nvPr>
            <p:ph type="title"/>
          </p:nvPr>
        </p:nvSpPr>
        <p:spPr>
          <a:xfrm>
            <a:off x="1059523" y="274638"/>
            <a:ext cx="740740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"/>
          </p:nvPr>
        </p:nvSpPr>
        <p:spPr>
          <a:xfrm>
            <a:off x="1069676" y="1535113"/>
            <a:ext cx="37669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innhold 3"/>
          <p:cNvSpPr>
            <a:spLocks noGrp="1"/>
          </p:cNvSpPr>
          <p:nvPr>
            <p:ph sz="half" idx="2"/>
          </p:nvPr>
        </p:nvSpPr>
        <p:spPr>
          <a:xfrm>
            <a:off x="1069676" y="2174875"/>
            <a:ext cx="37669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3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5257502" y="1535113"/>
            <a:ext cx="38122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Plassholder for innhold 5"/>
          <p:cNvSpPr>
            <a:spLocks noGrp="1"/>
          </p:cNvSpPr>
          <p:nvPr>
            <p:ph sz="quarter" idx="4"/>
          </p:nvPr>
        </p:nvSpPr>
        <p:spPr>
          <a:xfrm>
            <a:off x="5257501" y="2174875"/>
            <a:ext cx="381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73050"/>
            <a:ext cx="47650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194628" y="274638"/>
            <a:ext cx="7407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194628" y="1600200"/>
            <a:ext cx="74074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org/quot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566120"/>
            <a:ext cx="7772400" cy="901094"/>
          </a:xfrm>
        </p:spPr>
        <p:txBody>
          <a:bodyPr/>
          <a:lstStyle/>
          <a:p>
            <a:r>
              <a:rPr lang="nb-NO" dirty="0"/>
              <a:t>LBAS2002 - Informatikk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36110" y="1338535"/>
            <a:ext cx="7772400" cy="1752600"/>
          </a:xfrm>
        </p:spPr>
        <p:txBody>
          <a:bodyPr>
            <a:normAutofit/>
          </a:bodyPr>
          <a:lstStyle/>
          <a:p>
            <a:r>
              <a:rPr lang="nb-NO" sz="2400" dirty="0"/>
              <a:t>Programmering</a:t>
            </a:r>
          </a:p>
          <a:p>
            <a:r>
              <a:rPr lang="nb-NO" sz="2400" dirty="0"/>
              <a:t>Leksjon 1: Introduksjon</a:t>
            </a:r>
          </a:p>
        </p:txBody>
      </p:sp>
      <p:pic>
        <p:nvPicPr>
          <p:cNvPr id="4" name="Bilde 3" descr="stripe_tekst_e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290" cy="6858000"/>
          </a:xfrm>
          <a:prstGeom prst="rect">
            <a:avLst/>
          </a:prstGeom>
        </p:spPr>
      </p:pic>
      <p:pic>
        <p:nvPicPr>
          <p:cNvPr id="1026" name="Picture 2" descr="Laptop with program code isometric icon, software development and programming applications dark neon">
            <a:extLst>
              <a:ext uri="{FF2B5EF4-FFF2-40B4-BE49-F238E27FC236}">
                <a16:creationId xmlns:a16="http://schemas.microsoft.com/office/drawing/2014/main" id="{FCFBF3C8-D3F4-B858-C824-C2C972851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29" y="2690793"/>
            <a:ext cx="4796341" cy="360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t bilde">
            <a:extLst>
              <a:ext uri="{FF2B5EF4-FFF2-40B4-BE49-F238E27FC236}">
                <a16:creationId xmlns:a16="http://schemas.microsoft.com/office/drawing/2014/main" id="{1AFB16BF-A804-489D-974E-1DB21D349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17"/>
            <a:ext cx="9144000" cy="572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9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ilderesultat for different types">
            <a:extLst>
              <a:ext uri="{FF2B5EF4-FFF2-40B4-BE49-F238E27FC236}">
                <a16:creationId xmlns:a16="http://schemas.microsoft.com/office/drawing/2014/main" id="{8CCB4781-3D61-4072-A208-42C52FD4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24" y="2576557"/>
            <a:ext cx="3338065" cy="234997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E1FE963-292E-4A86-8477-20E04EA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Typer av programvareutvikling</a:t>
            </a:r>
            <a:br>
              <a:rPr lang="nb-NO" dirty="0"/>
            </a:br>
            <a:r>
              <a:rPr lang="nb-NO" dirty="0"/>
              <a:t>(noen eksempler)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1441D91-AB19-4165-B6E2-AFE1FBDCF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628" y="1600200"/>
            <a:ext cx="5012019" cy="4625235"/>
          </a:xfrm>
        </p:spPr>
        <p:txBody>
          <a:bodyPr>
            <a:normAutofit/>
          </a:bodyPr>
          <a:lstStyle/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Web Development</a:t>
            </a:r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Mobile Development</a:t>
            </a:r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Data Science</a:t>
            </a:r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Application Development</a:t>
            </a:r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Front/Back-end Development</a:t>
            </a:r>
            <a:endParaRPr lang="nb-NO" sz="2000" dirty="0"/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Software Tools Development</a:t>
            </a:r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API Development</a:t>
            </a:r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Embedded Systems Development</a:t>
            </a:r>
          </a:p>
          <a:p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Security Software Development</a:t>
            </a:r>
          </a:p>
          <a:p>
            <a:r>
              <a:rPr lang="nb-NO" sz="2000" i="0" dirty="0" err="1">
                <a:solidFill>
                  <a:srgbClr val="303030"/>
                </a:solidFill>
                <a:effectLst/>
                <a:latin typeface="Montserrat"/>
              </a:rPr>
              <a:t>Cloud</a:t>
            </a:r>
            <a:r>
              <a:rPr lang="nb-NO" sz="2000" i="0" dirty="0">
                <a:solidFill>
                  <a:srgbClr val="303030"/>
                </a:solidFill>
                <a:effectLst/>
                <a:latin typeface="Montserrat"/>
              </a:rPr>
              <a:t> Computing</a:t>
            </a:r>
            <a:endParaRPr lang="nb-NO" sz="20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7EE9A72E-020F-4049-BA53-A92C3BE57AF7}"/>
              </a:ext>
            </a:extLst>
          </p:cNvPr>
          <p:cNvSpPr/>
          <p:nvPr/>
        </p:nvSpPr>
        <p:spPr>
          <a:xfrm>
            <a:off x="1083501" y="624679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800" dirty="0"/>
              <a:t>Referanse: https://blog.hyperiondev.com/index.php/2017/09/26/types-of-software-development/</a:t>
            </a:r>
          </a:p>
        </p:txBody>
      </p:sp>
    </p:spTree>
    <p:extLst>
      <p:ext uri="{BB962C8B-B14F-4D97-AF65-F5344CB8AC3E}">
        <p14:creationId xmlns:p14="http://schemas.microsoft.com/office/powerpoint/2010/main" val="60002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E61A70-54A0-49A1-97F1-4EFD1EF5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Python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1B92A1-C591-40AF-9DFF-A1801933C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4" y="1765852"/>
            <a:ext cx="4833891" cy="4525963"/>
          </a:xfrm>
        </p:spPr>
        <p:txBody>
          <a:bodyPr/>
          <a:lstStyle/>
          <a:p>
            <a:r>
              <a:rPr lang="nb-NO" dirty="0"/>
              <a:t>Python er et høynivå språk</a:t>
            </a:r>
          </a:p>
          <a:p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Python er interaktive</a:t>
            </a:r>
            <a:br>
              <a:rPr lang="nb-NO" dirty="0"/>
            </a:br>
            <a:br>
              <a:rPr lang="nb-NO" dirty="0"/>
            </a:br>
            <a:endParaRPr lang="nb-NO" dirty="0"/>
          </a:p>
          <a:p>
            <a:r>
              <a:rPr lang="nb-NO" dirty="0"/>
              <a:t>Python er Object Orientert</a:t>
            </a:r>
          </a:p>
        </p:txBody>
      </p:sp>
      <p:pic>
        <p:nvPicPr>
          <p:cNvPr id="1026" name="Picture 2" descr="upload.wikimedia.org/wikipedia/commons/thumb/c/...">
            <a:extLst>
              <a:ext uri="{FF2B5EF4-FFF2-40B4-BE49-F238E27FC236}">
                <a16:creationId xmlns:a16="http://schemas.microsoft.com/office/drawing/2014/main" id="{59ABCBB1-AA80-0B24-718E-7794E020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137" y="21980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6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EE3C5C-BBC6-499C-B139-54D1FEAE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628" y="139410"/>
            <a:ext cx="7407404" cy="762111"/>
          </a:xfrm>
        </p:spPr>
        <p:txBody>
          <a:bodyPr>
            <a:normAutofit fontScale="90000"/>
          </a:bodyPr>
          <a:lstStyle/>
          <a:p>
            <a:r>
              <a:rPr lang="nb-NO" dirty="0"/>
              <a:t>Python dokumentasjon</a:t>
            </a:r>
            <a:br>
              <a:rPr lang="nb-NO" dirty="0"/>
            </a:br>
            <a:r>
              <a:rPr lang="nb-NO" sz="1300" dirty="0"/>
              <a:t>https://docs.python.org/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FE1DAE6-3241-4A01-BF2B-440A4E6A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05" y="1035721"/>
            <a:ext cx="5882680" cy="56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06C4DE84-B5E1-402A-AF6D-5B37988C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C1ECF0-71D0-43AB-8A22-62A2B5A4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Pensum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E48A71-A726-4A80-BA27-1664750B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95" y="1600200"/>
            <a:ext cx="7845287" cy="4525963"/>
          </a:xfrm>
        </p:spPr>
        <p:txBody>
          <a:bodyPr>
            <a:normAutofit/>
          </a:bodyPr>
          <a:lstStyle/>
          <a:p>
            <a:r>
              <a:rPr lang="nb-NO" dirty="0"/>
              <a:t>Se Blackboard</a:t>
            </a:r>
          </a:p>
          <a:p>
            <a:endParaRPr lang="nb-NO" dirty="0"/>
          </a:p>
          <a:p>
            <a:pPr lvl="1"/>
            <a:r>
              <a:rPr lang="nb-NO" dirty="0"/>
              <a:t>Leksjon: Datatyper. Tilgjengelig fra https://ntnu.blackboard.com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Leksjon: </a:t>
            </a:r>
            <a:r>
              <a:rPr lang="nb-NO" dirty="0" err="1"/>
              <a:t>Kontrolflyt</a:t>
            </a:r>
            <a:r>
              <a:rPr lang="nb-NO" dirty="0"/>
              <a:t>. Tilgjengelig fra https://ntnu.blackboard.com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Leksjon: Databaser. Tilgjengelig fra https://ntnu.blackboard.com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Leksjon: GUI. Tilgjengelig fra https://ntnu.blackboard.com</a:t>
            </a:r>
          </a:p>
        </p:txBody>
      </p:sp>
    </p:spTree>
    <p:extLst>
      <p:ext uri="{BB962C8B-B14F-4D97-AF65-F5344CB8AC3E}">
        <p14:creationId xmlns:p14="http://schemas.microsoft.com/office/powerpoint/2010/main" val="399051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A8FBF5-6DA2-4B22-9F12-24FE26BE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Undervisningsmål for </a:t>
            </a:r>
            <a:r>
              <a:rPr lang="nb-NO" dirty="0" err="1"/>
              <a:t>idag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EFAAED-A34B-427D-B3D3-B687F267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Forelesning:</a:t>
            </a:r>
          </a:p>
          <a:p>
            <a:pPr lvl="1"/>
            <a:r>
              <a:rPr lang="nb-NO" dirty="0"/>
              <a:t>Hvorfor skal vi lære programmering?</a:t>
            </a:r>
          </a:p>
          <a:p>
            <a:pPr lvl="1"/>
            <a:r>
              <a:rPr lang="nb-NO" dirty="0"/>
              <a:t>Gi en kort introduksjon til programmering generelt</a:t>
            </a:r>
          </a:p>
          <a:p>
            <a:pPr lvl="1"/>
            <a:r>
              <a:rPr lang="nb-NO" dirty="0"/>
              <a:t>Grunnleggende programmerings konsepter i Python</a:t>
            </a:r>
          </a:p>
          <a:p>
            <a:pPr lvl="1"/>
            <a:endParaRPr lang="nb-NO" dirty="0"/>
          </a:p>
          <a:p>
            <a:r>
              <a:rPr lang="nb-NO" dirty="0"/>
              <a:t>Lab:</a:t>
            </a:r>
          </a:p>
          <a:p>
            <a:pPr lvl="1"/>
            <a:r>
              <a:rPr lang="nb-NO" dirty="0"/>
              <a:t>Installerer utviklingsmiljø</a:t>
            </a:r>
          </a:p>
          <a:p>
            <a:pPr lvl="1"/>
            <a:r>
              <a:rPr lang="nb-NO" dirty="0"/>
              <a:t>Skrive ditt første program</a:t>
            </a:r>
          </a:p>
        </p:txBody>
      </p:sp>
    </p:spTree>
    <p:extLst>
      <p:ext uri="{BB962C8B-B14F-4D97-AF65-F5344CB8AC3E}">
        <p14:creationId xmlns:p14="http://schemas.microsoft.com/office/powerpoint/2010/main" val="148827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rt bilde">
            <a:extLst>
              <a:ext uri="{FF2B5EF4-FFF2-40B4-BE49-F238E27FC236}">
                <a16:creationId xmlns:a16="http://schemas.microsoft.com/office/drawing/2014/main" id="{0635ADA6-4BEB-43DB-8ACE-9B1A467B7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335" y="443116"/>
            <a:ext cx="3384001" cy="597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8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7CD1D0-5DA2-A794-3251-7A1DD233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Hva er programmering?</a:t>
            </a:r>
          </a:p>
        </p:txBody>
      </p:sp>
      <p:pic>
        <p:nvPicPr>
          <p:cNvPr id="1026" name="Picture 2" descr="Cook with eggs on a rustic kitchen">
            <a:extLst>
              <a:ext uri="{FF2B5EF4-FFF2-40B4-BE49-F238E27FC236}">
                <a16:creationId xmlns:a16="http://schemas.microsoft.com/office/drawing/2014/main" id="{83DC9F06-F2FD-D9D1-0450-41CD7FFB3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620" y="1834533"/>
            <a:ext cx="6090811" cy="405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7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34298F-C3AD-404A-A762-26AEEAC1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Programmering for alle?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341498-C693-405B-8E0B-82BF41E4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literacy and digital competences </a:t>
            </a:r>
          </a:p>
          <a:p>
            <a:pPr lvl="1"/>
            <a:r>
              <a:rPr lang="en-US" dirty="0"/>
              <a:t>must be considered as fundamental competencies (like read, write and calculate)</a:t>
            </a:r>
          </a:p>
          <a:p>
            <a:endParaRPr lang="en-US" dirty="0"/>
          </a:p>
          <a:p>
            <a:r>
              <a:rPr lang="en-US" dirty="0"/>
              <a:t>The UNESCO (Catts &amp; Lau, 2008) considers information literacy  “a basic human right” </a:t>
            </a:r>
          </a:p>
          <a:p>
            <a:endParaRPr lang="en-US" dirty="0"/>
          </a:p>
          <a:p>
            <a:r>
              <a:rPr lang="en-US" dirty="0"/>
              <a:t>ALA (American Library Association, 2006 ) calls it a “survival skill in the information age”. </a:t>
            </a:r>
          </a:p>
          <a:p>
            <a:endParaRPr lang="en-US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6488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DA9771-2F22-4BD3-B94B-34F67C1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Programmering for alle?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71E024-16CF-404E-91FF-F37EFEE7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991" y="1765853"/>
            <a:ext cx="5803490" cy="4525963"/>
          </a:xfrm>
        </p:spPr>
        <p:txBody>
          <a:bodyPr>
            <a:normAutofit/>
          </a:bodyPr>
          <a:lstStyle/>
          <a:p>
            <a:r>
              <a:rPr lang="nb-NO" dirty="0"/>
              <a:t>Fremtidige jobber</a:t>
            </a:r>
          </a:p>
          <a:p>
            <a:endParaRPr lang="nb-NO" dirty="0"/>
          </a:p>
          <a:p>
            <a:r>
              <a:rPr lang="nb-NO" dirty="0"/>
              <a:t>Henge med i vår egen verden</a:t>
            </a:r>
          </a:p>
          <a:p>
            <a:endParaRPr lang="nb-NO" dirty="0"/>
          </a:p>
          <a:p>
            <a:r>
              <a:rPr lang="nb-NO" dirty="0"/>
              <a:t>Algoritmisk tankegang 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hlinkClick r:id="rId2"/>
              </a:rPr>
              <a:t>Leaders and trend-setters all agree on one thing</a:t>
            </a:r>
            <a:r>
              <a:rPr lang="nb-NO" dirty="0"/>
              <a:t> (https://code.org/quotes)</a:t>
            </a:r>
          </a:p>
        </p:txBody>
      </p:sp>
    </p:spTree>
    <p:extLst>
      <p:ext uri="{BB962C8B-B14F-4D97-AF65-F5344CB8AC3E}">
        <p14:creationId xmlns:p14="http://schemas.microsoft.com/office/powerpoint/2010/main" val="3147679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FE361-20CE-4AE6-918E-F27B2032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Hva er et programmerings språk?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2C8038-A093-4273-8146-6DE94371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4" y="1600200"/>
            <a:ext cx="5561860" cy="4983162"/>
          </a:xfrm>
        </p:spPr>
        <p:txBody>
          <a:bodyPr>
            <a:normAutofit fontScale="92500"/>
          </a:bodyPr>
          <a:lstStyle/>
          <a:p>
            <a:r>
              <a:rPr lang="nb-NO" dirty="0"/>
              <a:t>Et formelt data språk</a:t>
            </a:r>
          </a:p>
          <a:p>
            <a:r>
              <a:rPr lang="nb-NO" dirty="0"/>
              <a:t>Brukes til å skrive/lage programmer</a:t>
            </a:r>
          </a:p>
          <a:p>
            <a:r>
              <a:rPr lang="nb-NO" dirty="0"/>
              <a:t>Kan klassifiseres i flere generasjoner:</a:t>
            </a:r>
          </a:p>
          <a:p>
            <a:pPr lvl="1"/>
            <a:r>
              <a:rPr lang="nb-NO" dirty="0"/>
              <a:t>1. generasjon</a:t>
            </a:r>
          </a:p>
          <a:p>
            <a:pPr lvl="2"/>
            <a:r>
              <a:rPr lang="nb-NO" dirty="0" err="1"/>
              <a:t>Binary</a:t>
            </a:r>
            <a:r>
              <a:rPr lang="nb-NO" dirty="0"/>
              <a:t> (binært)</a:t>
            </a:r>
          </a:p>
          <a:p>
            <a:pPr lvl="1"/>
            <a:r>
              <a:rPr lang="nb-NO" dirty="0"/>
              <a:t>2. generasjon</a:t>
            </a:r>
          </a:p>
          <a:p>
            <a:pPr lvl="2"/>
            <a:r>
              <a:rPr lang="nb-NO" dirty="0"/>
              <a:t>Assembly</a:t>
            </a:r>
          </a:p>
          <a:p>
            <a:pPr lvl="1"/>
            <a:r>
              <a:rPr lang="nb-NO" dirty="0"/>
              <a:t>3. generasjon</a:t>
            </a:r>
          </a:p>
          <a:p>
            <a:pPr lvl="2"/>
            <a:r>
              <a:rPr lang="nb-NO" dirty="0"/>
              <a:t>C, C++, C#, Java, JavaScript, Visual Basic</a:t>
            </a:r>
          </a:p>
          <a:p>
            <a:pPr lvl="1"/>
            <a:r>
              <a:rPr lang="nb-NO" dirty="0"/>
              <a:t>4. generasjon</a:t>
            </a:r>
          </a:p>
          <a:p>
            <a:pPr lvl="2"/>
            <a:r>
              <a:rPr lang="nb-NO" dirty="0"/>
              <a:t>Perl, PHP, Python, Ruby, SQL</a:t>
            </a:r>
          </a:p>
          <a:p>
            <a:pPr lvl="1"/>
            <a:r>
              <a:rPr lang="nb-NO" dirty="0"/>
              <a:t>5. generasjon</a:t>
            </a:r>
          </a:p>
          <a:p>
            <a:pPr lvl="2"/>
            <a:r>
              <a:rPr lang="nb-NO" dirty="0"/>
              <a:t>Mercury, OPS5, Prolog</a:t>
            </a:r>
          </a:p>
        </p:txBody>
      </p:sp>
      <p:pic>
        <p:nvPicPr>
          <p:cNvPr id="2052" name="Picture 4" descr="Bilderesultat for programming language?">
            <a:extLst>
              <a:ext uri="{FF2B5EF4-FFF2-40B4-BE49-F238E27FC236}">
                <a16:creationId xmlns:a16="http://schemas.microsoft.com/office/drawing/2014/main" id="{50AD5087-6F6E-4DFB-931C-51D4EA7B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46100" y="2952553"/>
            <a:ext cx="5004886" cy="20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17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bde08efd-0fcf-4d0e-9078-b047516ca754"/>
  <p:tag name="SLIDO_EVENT_SECTION_UUID" val="cc403d91-b6d3-46a9-b5f4-33ced9c7278e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Skjermfremvisning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Symbol</vt:lpstr>
      <vt:lpstr>Arial</vt:lpstr>
      <vt:lpstr>Montserrat</vt:lpstr>
      <vt:lpstr>Calibri</vt:lpstr>
      <vt:lpstr>Office-tema</vt:lpstr>
      <vt:lpstr>LBAS2002 - Informatikk</vt:lpstr>
      <vt:lpstr>PowerPoint-presentasjon</vt:lpstr>
      <vt:lpstr>Pensum</vt:lpstr>
      <vt:lpstr>Undervisningsmål for idag</vt:lpstr>
      <vt:lpstr>PowerPoint-presentasjon</vt:lpstr>
      <vt:lpstr>Hva er programmering?</vt:lpstr>
      <vt:lpstr>Programmering for alle?</vt:lpstr>
      <vt:lpstr>Programmering for alle?</vt:lpstr>
      <vt:lpstr>Hva er et programmerings språk?</vt:lpstr>
      <vt:lpstr>PowerPoint-presentasjon</vt:lpstr>
      <vt:lpstr>Typer av programvareutvikling (noen eksempler)</vt:lpstr>
      <vt:lpstr>Python</vt:lpstr>
      <vt:lpstr>Python dokumentasjon https://docs.python.org/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Majid Rouhani</cp:lastModifiedBy>
  <cp:revision>101</cp:revision>
  <dcterms:created xsi:type="dcterms:W3CDTF">2013-06-10T16:56:09Z</dcterms:created>
  <dcterms:modified xsi:type="dcterms:W3CDTF">2022-08-29T06:53:13Z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