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3" r:id="rId3"/>
    <p:sldId id="260" r:id="rId4"/>
    <p:sldId id="264" r:id="rId5"/>
    <p:sldId id="265" r:id="rId6"/>
    <p:sldId id="266" r:id="rId7"/>
    <p:sldId id="262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69"/>
  </p:normalViewPr>
  <p:slideViewPr>
    <p:cSldViewPr snapToGrid="0">
      <p:cViewPr varScale="1">
        <p:scale>
          <a:sx n="114" d="100"/>
          <a:sy n="114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85F0-0688-E461-9C66-595BD004A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DCA68-D452-6AE1-D540-9E240FB52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9F8FD-785D-69CC-0DE3-EB15B229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4A47-DD36-A54E-AF46-DAC83781397C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740C7-B964-5A51-6895-5C80DCBF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ACAD0-C09E-D886-32A4-95EBC26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E8B5-9795-D64C-AD86-63B1B9857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4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D2EE-6F30-60DD-281B-B098F9C1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90848-FCAE-9A05-8E4F-AD396418A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1DC9A-1042-ECCC-9BF3-AE408E6F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4A47-DD36-A54E-AF46-DAC83781397C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4651F-8624-C13D-D8E9-C13D8A40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6C1A3-695E-DBF2-5031-D34E257F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E8B5-9795-D64C-AD86-63B1B9857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7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45A3D-17AA-8D31-A295-4A9E7AA27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A26CC-D43D-3740-1308-3B11A257D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8A383-F46F-F090-E7C2-E6D52481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4A47-DD36-A54E-AF46-DAC83781397C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C1E8-E126-7E48-4188-13B39350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82071-A667-FA57-6339-5C80361A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E8B5-9795-D64C-AD86-63B1B9857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4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E350-F5EF-5B50-A3D8-52AE0B50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969C0-6F59-D754-D51D-3B47E7DC2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9A61F-1278-E66B-5518-29E886A03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4A47-DD36-A54E-AF46-DAC83781397C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75293-3B71-0318-CF0B-5925E6458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2B9FF-F81B-6DA4-C788-727EF721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E8B5-9795-D64C-AD86-63B1B9857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4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866A-1B04-D4AE-743C-DE24F39C4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03B38-991D-6B13-B15B-D3C3B09E9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14B0-BEF9-9462-870C-BD3F2F9B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4A47-DD36-A54E-AF46-DAC83781397C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47EDD-23F9-3D28-AF7E-879FEFC7E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03714-9D45-38F4-3B53-495C4739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E8B5-9795-D64C-AD86-63B1B9857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2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B201-6A3E-9F26-3157-DA14CC48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C2F0F-95C9-D687-B4B7-00FDFBDC4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03572-AD88-3DFF-CC82-71746D9C5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2CA9A-D2BD-F2FC-2132-91DC744E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4A47-DD36-A54E-AF46-DAC83781397C}" type="datetimeFigureOut">
              <a:rPr lang="en-US" smtClean="0"/>
              <a:t>3/16/24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2585B-D142-65D2-B2FB-6BB96A06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BCE90-68B6-213D-9480-F1EA7E8F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E8B5-9795-D64C-AD86-63B1B9857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3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FBFD-1B21-D726-8046-9CC7DDE7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E85B9-5C73-BBE5-B29A-147E48147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B4659-E544-22C9-98CB-39B8AB4BD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E64830-F550-9B19-312E-7615C9987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DF376-34BB-161A-CF51-FDF88CEB3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3A407-14E0-013A-77F5-DFCE22A9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4A47-DD36-A54E-AF46-DAC83781397C}" type="datetimeFigureOut">
              <a:rPr lang="en-US" smtClean="0"/>
              <a:t>3/16/24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2C669-5691-A400-BD42-4BFFF57B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BDC5D4-8C1B-719E-AC13-4DA9DC417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E8B5-9795-D64C-AD86-63B1B9857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0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6EDD-2DD4-76D2-5124-E7C34D91D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BD80C8-EFD3-1C02-7B9D-F66D94E5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4A47-DD36-A54E-AF46-DAC83781397C}" type="datetimeFigureOut">
              <a:rPr lang="en-US" smtClean="0"/>
              <a:t>3/16/24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C8FD1-0D51-90EB-8D68-FFCD051E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2C94E-A048-B39E-7E34-88A1059D7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E8B5-9795-D64C-AD86-63B1B9857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9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8198C-D730-3C67-62EA-EE38CF4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4A47-DD36-A54E-AF46-DAC83781397C}" type="datetimeFigureOut">
              <a:rPr lang="en-US" smtClean="0"/>
              <a:t>3/16/24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5814C1-E330-1F95-C723-182B57DF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01E44-44F0-0281-EC9B-D906A101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E8B5-9795-D64C-AD86-63B1B9857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6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87C0-5029-BA73-5062-7B16549F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83EA1-0906-8829-426A-DF8014F8D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65DD8-70D0-B22B-7991-16760D8CD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BC653-E964-5202-863B-F2863D75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4A47-DD36-A54E-AF46-DAC83781397C}" type="datetimeFigureOut">
              <a:rPr lang="en-US" smtClean="0"/>
              <a:t>3/16/24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B815F-8C3E-4C1B-41EC-F749F6069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C49B-0202-6521-E771-DBA84C06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E8B5-9795-D64C-AD86-63B1B9857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0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62431-6FEA-D124-3843-7793410C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1ED4D-84D5-D4B2-1D7D-B80286634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9E16D-C87A-5F52-DDBE-F4F4D398F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335C6-12A1-D54B-7414-8D6BF25F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4A47-DD36-A54E-AF46-DAC83781397C}" type="datetimeFigureOut">
              <a:rPr lang="en-US" smtClean="0"/>
              <a:t>3/16/24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A6A8A-763F-C6B6-7052-03123312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8A037-7510-D503-4917-A3ABAB36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E8B5-9795-D64C-AD86-63B1B9857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1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57EC4-FEC3-4AA7-59BC-72D6C319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F290E-DAFA-DD52-ACDF-B3AD6C890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C3E03-CAE9-D010-A83B-9687B3004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1C4A47-DD36-A54E-AF46-DAC83781397C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2FDCB-2277-839D-D059-3A97A0483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1EC20-F879-723F-9976-F7181E0D7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68E8B5-9795-D64C-AD86-63B1B9857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8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well known model&#10;&#10;Description automatically generated with medium confidence">
            <a:extLst>
              <a:ext uri="{FF2B5EF4-FFF2-40B4-BE49-F238E27FC236}">
                <a16:creationId xmlns:a16="http://schemas.microsoft.com/office/drawing/2014/main" id="{430FDB6B-E094-4CD4-6C0E-BFB746C78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077" y="1461511"/>
            <a:ext cx="8935845" cy="393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6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3CDD217B-C982-B495-2F4A-AF948C298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53309"/>
            <a:ext cx="7772400" cy="314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6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simple random number&#10;&#10;Description automatically generated">
            <a:extLst>
              <a:ext uri="{FF2B5EF4-FFF2-40B4-BE49-F238E27FC236}">
                <a16:creationId xmlns:a16="http://schemas.microsoft.com/office/drawing/2014/main" id="{2B0E708B-8D07-FBEA-3ACD-F301CE8F7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543050"/>
            <a:ext cx="60960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5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7002-B7CE-EB6B-CA24-B7E7B9427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33396-F41D-C883-DA63-E6C5521C2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/>
          </a:p>
        </p:txBody>
      </p:sp>
      <p:pic>
        <p:nvPicPr>
          <p:cNvPr id="4" name="Picture 3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126CD5A2-E23F-9D0D-00B6-1A9F768AD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27906"/>
            <a:ext cx="7772400" cy="254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4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7002-B7CE-EB6B-CA24-B7E7B9427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33396-F41D-C883-DA63-E6C5521C2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• The mean of the sampling distribution is the same as the mean of the population</a:t>
            </a:r>
          </a:p>
          <a:p>
            <a:pPr marL="0" indent="0" algn="just">
              <a:buNone/>
            </a:pPr>
            <a:r>
              <a:rPr lang="en-US" sz="2000" dirty="0"/>
              <a:t>• The standard deviation of the sampling distribution (i.e., the standard error) gets smaller as the sample size increases </a:t>
            </a:r>
          </a:p>
          <a:p>
            <a:pPr marL="0" indent="0" algn="just">
              <a:buNone/>
            </a:pPr>
            <a:r>
              <a:rPr lang="en-US" sz="2000" dirty="0"/>
              <a:t>• The shape of the sampling distribution becomes normal as the sample size increases</a:t>
            </a:r>
          </a:p>
        </p:txBody>
      </p:sp>
      <p:pic>
        <p:nvPicPr>
          <p:cNvPr id="4" name="Picture 3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126CD5A2-E23F-9D0D-00B6-1A9F768AD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27906"/>
            <a:ext cx="7772400" cy="254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9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7002-B7CE-EB6B-CA24-B7E7B9427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mathematical equation with square and square symbols&#10;&#10;Description automatically generated">
            <a:extLst>
              <a:ext uri="{FF2B5EF4-FFF2-40B4-BE49-F238E27FC236}">
                <a16:creationId xmlns:a16="http://schemas.microsoft.com/office/drawing/2014/main" id="{51A76C74-C4FB-A1E9-2430-3C7129B56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0500" y="4253550"/>
            <a:ext cx="1651000" cy="838200"/>
          </a:xfrm>
        </p:spPr>
      </p:pic>
      <p:pic>
        <p:nvPicPr>
          <p:cNvPr id="4" name="Picture 3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126CD5A2-E23F-9D0D-00B6-1A9F768AD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027906"/>
            <a:ext cx="7772400" cy="254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03DE2934-01E1-B970-4C99-1865442B4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84645"/>
            <a:ext cx="7772400" cy="1290854"/>
          </a:xfrm>
          <a:prstGeom prst="rect">
            <a:avLst/>
          </a:prstGeom>
        </p:spPr>
      </p:pic>
      <p:pic>
        <p:nvPicPr>
          <p:cNvPr id="5" name="Picture 4" descr="A white text with black text&#10;&#10;Description automatically generated">
            <a:extLst>
              <a:ext uri="{FF2B5EF4-FFF2-40B4-BE49-F238E27FC236}">
                <a16:creationId xmlns:a16="http://schemas.microsoft.com/office/drawing/2014/main" id="{449495A0-27FE-6E02-1BE7-10AF998B9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245056"/>
            <a:ext cx="7772400" cy="137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16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03DE2934-01E1-B970-4C99-1865442B4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84645"/>
            <a:ext cx="7772400" cy="1290854"/>
          </a:xfrm>
          <a:prstGeom prst="rect">
            <a:avLst/>
          </a:prstGeom>
        </p:spPr>
      </p:pic>
      <p:pic>
        <p:nvPicPr>
          <p:cNvPr id="5" name="Picture 4" descr="A white text with black text&#10;&#10;Description automatically generated">
            <a:extLst>
              <a:ext uri="{FF2B5EF4-FFF2-40B4-BE49-F238E27FC236}">
                <a16:creationId xmlns:a16="http://schemas.microsoft.com/office/drawing/2014/main" id="{449495A0-27FE-6E02-1BE7-10AF998B9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245056"/>
            <a:ext cx="7772400" cy="13726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036EB3-A2A1-15D7-479D-0F538EA1D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100" y="4622223"/>
            <a:ext cx="67818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9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54</Words>
  <Application>Microsoft Macintosh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Saberi, Majid</dc:creator>
  <cp:lastModifiedBy>Saberi, Majid</cp:lastModifiedBy>
  <cp:revision>1</cp:revision>
  <dcterms:created xsi:type="dcterms:W3CDTF">2024-03-16T11:27:56Z</dcterms:created>
  <dcterms:modified xsi:type="dcterms:W3CDTF">2024-03-16T19:01:55Z</dcterms:modified>
</cp:coreProperties>
</file>