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9"/>
  </p:normalViewPr>
  <p:slideViewPr>
    <p:cSldViewPr snapToGrid="0">
      <p:cViewPr varScale="1">
        <p:scale>
          <a:sx n="93" d="100"/>
          <a:sy n="9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DAF7-1FCA-F793-048F-C0067AB45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E022-2C41-4FF7-3FC5-6B3D603B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2D0C-03AD-141D-D58C-7AF303E2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80E9-51AF-9682-8B23-F9370367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B918-F718-DE1C-769F-BBBBF47E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5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E82B-0B45-3B02-570D-67DDD4DB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667B2-015A-08AF-3ECD-350C94D8C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E317-942F-D6AB-B6B3-FB2E62AF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E1AF-C26F-1F51-78B6-DFA938D8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0A66-9A07-68B2-7134-DE1B6B86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6BD09-1F96-105E-4A76-E4E4CF206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D9A27-5FEF-A5B0-A660-C3DC8ACD7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6F28-C476-EE3E-7270-9F34ED1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0CA8-99B6-8F81-BD13-FF965B5E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9DD5-6A09-944D-CCDC-90DD79E5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06E9-4BEC-1220-C15E-0E42904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2FB7-0D24-4871-14A7-46AC8AE5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1997-91E5-6359-A0C7-E355D7BE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B892-A0E1-98B3-B9A9-CFE44DC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694E-12EE-D5F3-7F3A-546569F1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7496-C9A6-9663-E48D-1A60AF2F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360CF-B027-29B7-70C9-871418A4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2EF1-3A56-769E-998D-C07927DB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08CA-9484-3602-AB92-937742C6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4B89-131D-6B47-4E82-CDFE5972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1406-4FAB-8615-8243-3408F4D0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67CF-1E0E-D8A6-7F46-752823B5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D559F-40F8-6086-B96C-A95A4773D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472BA-6DBE-3A92-1497-DEBAAF9A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5B1E-22F2-1D38-5767-3E73BECD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F0F30-698D-C758-92A6-E1F27722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90CC-FD18-83E3-5E7C-61C99B0F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6C81-44B4-06FF-1808-16C6A876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EE5D6-9123-6252-C103-992B1D02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8BA-D4BC-56C4-4A87-D34508EE0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AC1AE-6FE8-5163-BEE2-1DEFA9518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847FE-C3DD-B3BA-7C7F-1E95FDE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32CED-DED5-3D5C-5FE5-420B132D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E1A4D-48DD-A634-E407-45DD7516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571F-F4AE-3957-7948-34A5DCF4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186AB-AB02-1CD2-466E-16F7FAA0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D5EF-94BA-3708-7D63-EE2A1D18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54E88-7F99-8738-9A36-282CC2A2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824B8-0619-DD1E-50BC-95049E6E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C353C-D6E9-6A3A-5E38-A1B07165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2949-14E9-8457-1DC5-E2CCDF21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E97C-0552-9FBB-BD61-E6E445AD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AC0F-E55A-0F69-F1AE-FCB92350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9CB56-3209-8AFA-B150-089B8DBE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125D-3685-D601-2245-BE0592C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BD6F-8EC6-B2E5-E990-903EA99F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7F8C-D44A-CE38-31A0-B7924EC3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502F-A6A0-0CB7-3A13-6121890D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809B2-0431-78B4-8ECA-277BFB3F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A77F1-1D9F-1C91-31E5-CF5A8A776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6583-BC49-E42A-D635-BD327654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A7177-37BE-E6AB-976C-F3003A73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27C12-6E73-DF4F-FB6E-C16F760B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B175B-4E61-1B1B-BFD2-66A76D3A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0EB49-2474-5C4F-D6DF-12831B1C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CB7A-0AF1-B440-D9C2-AFF18BDB3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C4C29-2CD6-1345-811E-AB52DFB0FCA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2A95-13FF-BD0F-8153-09CFA3513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2BAF-A98C-7405-06F5-3BC36960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D05E4-D0A7-A742-A2B1-3D00C9B2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4F05-19DF-8325-7DAD-38FEEB5C9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16A70-D9E1-F4CB-9253-FED1C8CF6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8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4C14B94C-A87A-D300-4722-B5C64690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6998"/>
            <a:ext cx="7772400" cy="46040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E58EBB-E22F-702F-9164-FB3AAAF4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r>
              <a:rPr lang="en-US" sz="2800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24299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signals&#10;&#10;Description automatically generated">
            <a:extLst>
              <a:ext uri="{FF2B5EF4-FFF2-40B4-BE49-F238E27FC236}">
                <a16:creationId xmlns:a16="http://schemas.microsoft.com/office/drawing/2014/main" id="{597831DB-3E95-BE10-CCCF-30079B31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05" y="1629063"/>
            <a:ext cx="4024436" cy="3150755"/>
          </a:xfrm>
          <a:prstGeom prst="rect">
            <a:avLst/>
          </a:prstGeom>
        </p:spPr>
      </p:pic>
      <p:pic>
        <p:nvPicPr>
          <p:cNvPr id="1026" name="Picture 2" descr="Block diagram of standard independent component analysis. | Download  Scientific Diagram">
            <a:extLst>
              <a:ext uri="{FF2B5EF4-FFF2-40B4-BE49-F238E27FC236}">
                <a16:creationId xmlns:a16="http://schemas.microsoft.com/office/drawing/2014/main" id="{2D7DD45F-E8A9-7681-861C-169FC4CB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18" y="2411741"/>
            <a:ext cx="5633027" cy="203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4E116F-7FF2-30BC-AC1B-F328F598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r>
              <a:rPr lang="en-US" sz="2800" dirty="0"/>
              <a:t>Independent Component Analysis (ICA)</a:t>
            </a:r>
          </a:p>
        </p:txBody>
      </p:sp>
    </p:spTree>
    <p:extLst>
      <p:ext uri="{BB962C8B-B14F-4D97-AF65-F5344CB8AC3E}">
        <p14:creationId xmlns:p14="http://schemas.microsoft.com/office/powerpoint/2010/main" val="14161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952252-A607-9A44-5C8E-596980DE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62" y="598145"/>
            <a:ext cx="7614475" cy="566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D02492-E870-C4B4-9C45-93EFF113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line with dots and a star&#10;&#10;Description automatically generated">
            <a:extLst>
              <a:ext uri="{FF2B5EF4-FFF2-40B4-BE49-F238E27FC236}">
                <a16:creationId xmlns:a16="http://schemas.microsoft.com/office/drawing/2014/main" id="{F81DC64F-0EBB-C60F-D0FE-D3C98C5E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3964"/>
            <a:ext cx="7772400" cy="28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8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7580FFF-9F8E-7209-00A5-F4C39FEB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36" y="1620981"/>
            <a:ext cx="6958927" cy="418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D2F240-5AD0-4A74-850F-232DF6BC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r>
              <a:rPr lang="en-US" sz="2800" dirty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06085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Session 10</vt:lpstr>
      <vt:lpstr>Principal Component Analysis (PCA)</vt:lpstr>
      <vt:lpstr>Independent Component Analysis (ICA)</vt:lpstr>
      <vt:lpstr>PowerPoint Presentation</vt:lpstr>
      <vt:lpstr>PowerPoint Presentation</vt:lpstr>
      <vt:lpstr>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majid saberi</dc:creator>
  <cp:lastModifiedBy>majid saberi</cp:lastModifiedBy>
  <cp:revision>1</cp:revision>
  <dcterms:created xsi:type="dcterms:W3CDTF">2024-06-08T12:04:02Z</dcterms:created>
  <dcterms:modified xsi:type="dcterms:W3CDTF">2024-06-08T13:14:45Z</dcterms:modified>
</cp:coreProperties>
</file>