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9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AC90-0E10-D3EF-4619-15EAF1366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869AC-F866-69D5-08BD-F57ED1BD4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1087-B5EC-9885-554C-BEF29AEB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360D-56DA-9C94-F3CA-6467AD99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49A8-3149-8E86-ACA1-D243926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BC44-5CBB-401C-82ED-D43D06E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FD34-7D2B-F8C1-3AF9-FE226C38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328B-3EE5-A928-21FA-CFF58448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EF6F-2949-6774-B71F-E51AEAB0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0B23-92F3-2468-C05D-C3B8DA4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7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AB010-532B-1107-21A7-093841AF2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62A42-0E9C-67A3-7785-5235FF5A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2F3E-7AE7-D9F2-E0E3-DD77EBAD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0856-2221-04E3-EDF2-0EBE935E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A18D-07FA-FCEB-F0BC-0DB3B188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12C-EA94-BE03-F7A5-F0B86CF7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3E92-5B31-0056-B4C1-98C728AF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A417-1505-8530-1392-6834A4F5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E4C4-E85A-0A1E-3E85-EB57F555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ED41-AFFC-FBE6-FA73-0688ED16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4F4A-4491-DEFD-3648-7DB5ED95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0AE82-95EB-9023-F007-00BCC480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2875-3E4B-B2D9-8DEF-2E5CA2A7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7262-91D4-2531-8524-9D80ABB3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1350-D038-2680-3860-BB4F1280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5AE2-7F19-21DE-D30A-B511517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F1A2-3B12-19EA-5919-B05D3D194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C34F9-3A06-3557-FCC1-8D2D9EB2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3E87-429E-4C6C-A583-9B0F32A1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4E4F-3831-FA96-C71B-7F160C1A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42C1-EBA0-6E31-A137-A57556F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597-0A64-6A4F-F230-2A27D84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9171-9A20-6114-8BE7-AFBE17A24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B6238-775E-8C21-3DD6-D09B60C8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CFBD6-D1FE-71CA-F759-1F9358DB9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5A4C-8EA9-BBFC-F840-8AF6323E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50534-74EF-CD24-08AC-F1EED11F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F7075-B82E-0CDC-E8EF-5C8FF588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3DAD4-C5E0-0EFC-F44E-4BB83C8E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6D24-9A55-80E8-4020-25BF2C2C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68BBD-261A-E565-D26A-415D1FA7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F8B97-8938-0F98-78A6-F6930EFE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F099-DCBD-A807-7722-B8BB8D5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B3AA-141E-B905-B642-B3E08B95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91E75-8C25-1B9A-928F-DBF91F75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6F95F-5100-83A9-0493-FC4BBA16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4BC-B6A6-50F7-3D7D-A7FA4CCC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F83F-288D-6526-B7C1-C2DA63A1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1A8D-3CD0-7268-9BB6-355B118AA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CEEF2-CBB3-B8F4-1F32-6ACC4814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9688-2605-FF97-33A7-EA499EF2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3D4-71D5-33DD-527B-4B84B321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78A8-2A6C-46C5-6A4A-E75A11C1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02336-B712-8520-D445-B70F889B3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20D18-76BB-78B7-5309-C3E96E431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EB33-79CB-351E-7D46-AF79600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6C3E-DC9C-EA24-82D0-7DECE321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086A8-2319-0EAE-110F-979F1170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93A34-0DE9-4CE7-00E0-253B1420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B08C-7A81-4CB5-DDAE-7E3B1A5F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0116-D10D-4049-B80C-9096330C4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B19F3-EEB3-2043-A922-90B697B78029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85AD-BEF0-72F6-22FF-DFB5586ED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E00D-3F78-4D05-29B9-75A7C247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586D0-9F8E-E24B-AC2D-302636397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E456-6E0C-7B69-E963-2D997BDE3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BC383-C173-274D-1DD0-A16A6E3ED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79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4A5FFBE-217A-8D8B-CF70-569C62BA411A}"/>
              </a:ext>
            </a:extLst>
          </p:cNvPr>
          <p:cNvSpPr txBox="1">
            <a:spLocks/>
          </p:cNvSpPr>
          <p:nvPr/>
        </p:nvSpPr>
        <p:spPr>
          <a:xfrm>
            <a:off x="815897" y="446242"/>
            <a:ext cx="10560205" cy="73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Central Tendency Testing</a:t>
            </a:r>
          </a:p>
        </p:txBody>
      </p:sp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EBFC2E40-9C92-EEF1-46A9-23104060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7" y="1739900"/>
            <a:ext cx="7112000" cy="337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76726-A545-06FE-7A60-61E482E74ACD}"/>
              </a:ext>
            </a:extLst>
          </p:cNvPr>
          <p:cNvSpPr txBox="1"/>
          <p:nvPr/>
        </p:nvSpPr>
        <p:spPr>
          <a:xfrm>
            <a:off x="815897" y="1182029"/>
            <a:ext cx="289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234263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4A5FFBE-217A-8D8B-CF70-569C62BA411A}"/>
              </a:ext>
            </a:extLst>
          </p:cNvPr>
          <p:cNvSpPr txBox="1">
            <a:spLocks/>
          </p:cNvSpPr>
          <p:nvPr/>
        </p:nvSpPr>
        <p:spPr>
          <a:xfrm>
            <a:off x="815897" y="446242"/>
            <a:ext cx="10560205" cy="73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Central Tendency Testing</a:t>
            </a:r>
          </a:p>
        </p:txBody>
      </p:sp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EBFC2E40-9C92-EEF1-46A9-23104060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7" y="1739900"/>
            <a:ext cx="7112000" cy="337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5BF25-6E9A-4358-4F36-EA3DC8583B22}"/>
              </a:ext>
            </a:extLst>
          </p:cNvPr>
          <p:cNvSpPr txBox="1"/>
          <p:nvPr/>
        </p:nvSpPr>
        <p:spPr>
          <a:xfrm>
            <a:off x="8620819" y="1739900"/>
            <a:ext cx="2754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Wilcoxon signed rank test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Wilcoxon rank sum test</a:t>
            </a:r>
            <a:br>
              <a:rPr lang="en-US" dirty="0"/>
            </a:br>
            <a:r>
              <a:rPr lang="en-US" dirty="0"/>
              <a:t>(Mann–Whitney U test)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Wilcoxon signed rank test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76726-A545-06FE-7A60-61E482E74ACD}"/>
              </a:ext>
            </a:extLst>
          </p:cNvPr>
          <p:cNvSpPr txBox="1"/>
          <p:nvPr/>
        </p:nvSpPr>
        <p:spPr>
          <a:xfrm>
            <a:off x="815897" y="1182029"/>
            <a:ext cx="289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Parametric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77FA2-228C-CEB7-34C4-3D2DDD11DD80}"/>
              </a:ext>
            </a:extLst>
          </p:cNvPr>
          <p:cNvSpPr txBox="1"/>
          <p:nvPr/>
        </p:nvSpPr>
        <p:spPr>
          <a:xfrm>
            <a:off x="8476783" y="1182028"/>
            <a:ext cx="304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Non-parametric tests</a:t>
            </a:r>
          </a:p>
        </p:txBody>
      </p:sp>
    </p:spTree>
    <p:extLst>
      <p:ext uri="{BB962C8B-B14F-4D97-AF65-F5344CB8AC3E}">
        <p14:creationId xmlns:p14="http://schemas.microsoft.com/office/powerpoint/2010/main" val="424547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4AFAB2F-489A-58BB-6E46-E9AC57E3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Comparison of Central Tendencies</a:t>
            </a:r>
          </a:p>
        </p:txBody>
      </p:sp>
    </p:spTree>
    <p:extLst>
      <p:ext uri="{BB962C8B-B14F-4D97-AF65-F5344CB8AC3E}">
        <p14:creationId xmlns:p14="http://schemas.microsoft.com/office/powerpoint/2010/main" val="16631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4AFAB2F-489A-58BB-6E46-E9AC57E3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Comparison of Central Tendencies</a:t>
            </a:r>
          </a:p>
        </p:txBody>
      </p:sp>
      <p:pic>
        <p:nvPicPr>
          <p:cNvPr id="7" name="Picture 6" descr="A comparison between two groups of people&#10;&#10;Description automatically generated">
            <a:extLst>
              <a:ext uri="{FF2B5EF4-FFF2-40B4-BE49-F238E27FC236}">
                <a16:creationId xmlns:a16="http://schemas.microsoft.com/office/drawing/2014/main" id="{ED502111-6E7F-54FC-AA29-7DA773FC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94" y="1763249"/>
            <a:ext cx="9658810" cy="2270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BBFE5-B734-A95A-47C7-07E45ED82683}"/>
              </a:ext>
            </a:extLst>
          </p:cNvPr>
          <p:cNvSpPr txBox="1"/>
          <p:nvPr/>
        </p:nvSpPr>
        <p:spPr>
          <a:xfrm>
            <a:off x="8004123" y="1176223"/>
            <a:ext cx="2798617" cy="369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sample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6FD91-AEB6-48A3-7C58-ECCB8950F3F5}"/>
              </a:ext>
            </a:extLst>
          </p:cNvPr>
          <p:cNvSpPr txBox="1"/>
          <p:nvPr/>
        </p:nvSpPr>
        <p:spPr>
          <a:xfrm>
            <a:off x="4502388" y="1176223"/>
            <a:ext cx="318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sample independent test</a:t>
            </a:r>
            <a:br>
              <a:rPr lang="en-US" dirty="0"/>
            </a:br>
            <a:r>
              <a:rPr lang="en-US" dirty="0"/>
              <a:t>(unpaired test)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1E4E2-0C97-CEB9-8F0F-4BB964FE26FC}"/>
              </a:ext>
            </a:extLst>
          </p:cNvPr>
          <p:cNvSpPr txBox="1"/>
          <p:nvPr/>
        </p:nvSpPr>
        <p:spPr>
          <a:xfrm>
            <a:off x="1096578" y="1176223"/>
            <a:ext cx="318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sample dependent test</a:t>
            </a:r>
            <a:br>
              <a:rPr lang="en-US" dirty="0"/>
            </a:br>
            <a:r>
              <a:rPr lang="en-US" dirty="0"/>
              <a:t>(paired test)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6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4AFAB2F-489A-58BB-6E46-E9AC57E3A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Comparison of Central Tendencies</a:t>
            </a:r>
          </a:p>
        </p:txBody>
      </p:sp>
      <p:pic>
        <p:nvPicPr>
          <p:cNvPr id="7" name="Picture 6" descr="A comparison between two groups of people&#10;&#10;Description automatically generated">
            <a:extLst>
              <a:ext uri="{FF2B5EF4-FFF2-40B4-BE49-F238E27FC236}">
                <a16:creationId xmlns:a16="http://schemas.microsoft.com/office/drawing/2014/main" id="{ED502111-6E7F-54FC-AA29-7DA773FC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94" y="1763249"/>
            <a:ext cx="9658810" cy="2270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BBFE5-B734-A95A-47C7-07E45ED82683}"/>
              </a:ext>
            </a:extLst>
          </p:cNvPr>
          <p:cNvSpPr txBox="1"/>
          <p:nvPr/>
        </p:nvSpPr>
        <p:spPr>
          <a:xfrm>
            <a:off x="8004123" y="1176223"/>
            <a:ext cx="2798617" cy="369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sample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6FD91-AEB6-48A3-7C58-ECCB8950F3F5}"/>
              </a:ext>
            </a:extLst>
          </p:cNvPr>
          <p:cNvSpPr txBox="1"/>
          <p:nvPr/>
        </p:nvSpPr>
        <p:spPr>
          <a:xfrm>
            <a:off x="4502388" y="1176223"/>
            <a:ext cx="318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sample independent test</a:t>
            </a:r>
            <a:br>
              <a:rPr lang="en-US" dirty="0"/>
            </a:br>
            <a:r>
              <a:rPr lang="en-US" dirty="0"/>
              <a:t>(unpaired test)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1E4E2-0C97-CEB9-8F0F-4BB964FE26FC}"/>
              </a:ext>
            </a:extLst>
          </p:cNvPr>
          <p:cNvSpPr txBox="1"/>
          <p:nvPr/>
        </p:nvSpPr>
        <p:spPr>
          <a:xfrm>
            <a:off x="1096578" y="1176223"/>
            <a:ext cx="318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sample dependent test</a:t>
            </a:r>
            <a:br>
              <a:rPr lang="en-US" dirty="0"/>
            </a:br>
            <a:r>
              <a:rPr lang="en-US" dirty="0"/>
              <a:t>(paired test)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F7BF8A-0C90-16D8-784D-E56B556A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29" y="4437514"/>
            <a:ext cx="4901739" cy="206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42F8203-E5EC-5C9F-AFDD-E4B1C778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Normality Check</a:t>
            </a:r>
          </a:p>
        </p:txBody>
      </p:sp>
      <p:pic>
        <p:nvPicPr>
          <p:cNvPr id="4" name="Picture 3" descr="A comparison of data and a sample quantiels&#10;&#10;Description automatically generated with medium confidence">
            <a:extLst>
              <a:ext uri="{FF2B5EF4-FFF2-40B4-BE49-F238E27FC236}">
                <a16:creationId xmlns:a16="http://schemas.microsoft.com/office/drawing/2014/main" id="{0F65404F-4324-5560-ABD8-D7301A6C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53" y="1330035"/>
            <a:ext cx="4163294" cy="187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42F8203-E5EC-5C9F-AFDD-E4B1C778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Normality Check</a:t>
            </a:r>
          </a:p>
        </p:txBody>
      </p:sp>
      <p:pic>
        <p:nvPicPr>
          <p:cNvPr id="4" name="Picture 3" descr="A comparison of data and a sample quantiels&#10;&#10;Description automatically generated with medium confidence">
            <a:extLst>
              <a:ext uri="{FF2B5EF4-FFF2-40B4-BE49-F238E27FC236}">
                <a16:creationId xmlns:a16="http://schemas.microsoft.com/office/drawing/2014/main" id="{0F65404F-4324-5560-ABD8-D7301A6C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53" y="1330035"/>
            <a:ext cx="4163294" cy="1878862"/>
          </a:xfrm>
          <a:prstGeom prst="rect">
            <a:avLst/>
          </a:prstGeom>
        </p:spPr>
      </p:pic>
      <p:pic>
        <p:nvPicPr>
          <p:cNvPr id="6" name="Picture 5" descr="A graph of data and a graph of data&#10;&#10;Description automatically generated">
            <a:extLst>
              <a:ext uri="{FF2B5EF4-FFF2-40B4-BE49-F238E27FC236}">
                <a16:creationId xmlns:a16="http://schemas.microsoft.com/office/drawing/2014/main" id="{D62FCE31-7389-E819-EADC-11BCFF49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24" y="3649103"/>
            <a:ext cx="4163292" cy="1878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A8650-C517-2F14-60DE-F7B5AEEB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77284" y="3518061"/>
            <a:ext cx="4163291" cy="18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D1E393E-8849-B85B-EE56-95F0ECF7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Normality Check</a:t>
            </a:r>
          </a:p>
        </p:txBody>
      </p:sp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CFA6519-E9AD-85A1-60EA-541FFAAC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68" y="1543878"/>
            <a:ext cx="5239057" cy="2581564"/>
          </a:xfrm>
          <a:prstGeom prst="rect">
            <a:avLst/>
          </a:prstGeom>
        </p:spPr>
      </p:pic>
      <p:pic>
        <p:nvPicPr>
          <p:cNvPr id="6" name="Picture 5" descr="A diagram of a question&#10;&#10;Description automatically generated with medium confidence">
            <a:extLst>
              <a:ext uri="{FF2B5EF4-FFF2-40B4-BE49-F238E27FC236}">
                <a16:creationId xmlns:a16="http://schemas.microsoft.com/office/drawing/2014/main" id="{67FB4C98-AE85-76EB-688E-AB2A890B6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27" y="4487291"/>
            <a:ext cx="4207741" cy="14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8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1DDFDA1-EFFA-2D31-E4D2-76D3EF98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Variance Equality Check</a:t>
            </a:r>
          </a:p>
        </p:txBody>
      </p:sp>
      <p:pic>
        <p:nvPicPr>
          <p:cNvPr id="6" name="Picture 5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4C1F9345-E476-8E8A-2BC6-37A2E48B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8" y="2205768"/>
            <a:ext cx="4341091" cy="2446462"/>
          </a:xfrm>
          <a:prstGeom prst="rect">
            <a:avLst/>
          </a:prstGeom>
        </p:spPr>
      </p:pic>
      <p:pic>
        <p:nvPicPr>
          <p:cNvPr id="8" name="Picture 7" descr="A math equation with equal sign&#10;&#10;Description automatically generated with medium confidence">
            <a:extLst>
              <a:ext uri="{FF2B5EF4-FFF2-40B4-BE49-F238E27FC236}">
                <a16:creationId xmlns:a16="http://schemas.microsoft.com/office/drawing/2014/main" id="{6B0AFDD4-8C9D-1FD5-98EE-2AA80BC2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78" y="2954549"/>
            <a:ext cx="1487632" cy="9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groups&#10;&#10;Description automatically generated">
            <a:extLst>
              <a:ext uri="{FF2B5EF4-FFF2-40B4-BE49-F238E27FC236}">
                <a16:creationId xmlns:a16="http://schemas.microsoft.com/office/drawing/2014/main" id="{9E1FEB61-C18A-C50D-B507-9CA89506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81" y="1589221"/>
            <a:ext cx="8387837" cy="4822537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7157124-FEC3-A19D-658D-591DFA66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97" y="446242"/>
            <a:ext cx="10560205" cy="73578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Decision Chart</a:t>
            </a:r>
          </a:p>
        </p:txBody>
      </p:sp>
    </p:spTree>
    <p:extLst>
      <p:ext uri="{BB962C8B-B14F-4D97-AF65-F5344CB8AC3E}">
        <p14:creationId xmlns:p14="http://schemas.microsoft.com/office/powerpoint/2010/main" val="36870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107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Session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6</dc:title>
  <dc:creator>Saberi, Majid</dc:creator>
  <cp:lastModifiedBy>Saberi, Majid</cp:lastModifiedBy>
  <cp:revision>3</cp:revision>
  <dcterms:created xsi:type="dcterms:W3CDTF">2024-04-13T10:00:59Z</dcterms:created>
  <dcterms:modified xsi:type="dcterms:W3CDTF">2024-04-13T13:45:17Z</dcterms:modified>
</cp:coreProperties>
</file>