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ühler" userId="a32c1ca0ce8d2434" providerId="LiveId" clId="{BCF241F5-6246-4B04-B107-FE72DBD59DC4}"/>
    <pc:docChg chg="addSld modSld sldOrd">
      <pc:chgData name="pascal bühler" userId="a32c1ca0ce8d2434" providerId="LiveId" clId="{BCF241F5-6246-4B04-B107-FE72DBD59DC4}" dt="2021-05-15T12:37:42.553" v="2"/>
      <pc:docMkLst>
        <pc:docMk/>
      </pc:docMkLst>
      <pc:sldChg chg="ord">
        <pc:chgData name="pascal bühler" userId="a32c1ca0ce8d2434" providerId="LiveId" clId="{BCF241F5-6246-4B04-B107-FE72DBD59DC4}" dt="2021-05-15T12:37:42.553" v="2"/>
        <pc:sldMkLst>
          <pc:docMk/>
          <pc:sldMk cId="2296028903" sldId="264"/>
        </pc:sldMkLst>
      </pc:sldChg>
      <pc:sldChg chg="new">
        <pc:chgData name="pascal bühler" userId="a32c1ca0ce8d2434" providerId="LiveId" clId="{BCF241F5-6246-4B04-B107-FE72DBD59DC4}" dt="2021-05-15T11:53:25.878" v="0" actId="680"/>
        <pc:sldMkLst>
          <pc:docMk/>
          <pc:sldMk cId="222217148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21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188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6337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98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0199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257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627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203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3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45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458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5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107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6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50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5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1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95F439-B389-46C3-A34A-E5A3C3C3B5D0}" type="datetimeFigureOut">
              <a:rPr lang="de-CH" smtClean="0"/>
              <a:t>15.05.2021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1889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730D7-F712-4FFE-A108-053C96711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Impact of Network Architecture and Network Type of Neural Networks on Trading Performance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AE3BCA-4E0B-4BC9-A83B-16A7EC722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Ökonometrie 3</a:t>
            </a:r>
          </a:p>
        </p:txBody>
      </p:sp>
    </p:spTree>
    <p:extLst>
      <p:ext uri="{BB962C8B-B14F-4D97-AF65-F5344CB8AC3E}">
        <p14:creationId xmlns:p14="http://schemas.microsoft.com/office/powerpoint/2010/main" val="168499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6BA96-1273-4301-83AA-040C51AD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70C8911-1C7D-4E83-8793-8CD18780D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090" y="271271"/>
            <a:ext cx="9563558" cy="6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8704F-C6BB-40E2-B96D-A080DD6E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7469BC-2AD5-46C4-9C3B-88D70A87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217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5B27D-A941-4473-B940-5A94F3BB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CB74B96-3ADF-4669-A754-7B2718785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094" y="253748"/>
            <a:ext cx="7455811" cy="63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6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DAA6B-388B-4E94-8263-4738867A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C592DAB-56A4-4950-ACD9-405F01F15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500" y="582672"/>
            <a:ext cx="10613288" cy="58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0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83FA4-AB8A-4CF0-8414-FF5FDBC6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47D7273-D9FA-4D9E-A91A-894350C9A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117" y="76486"/>
            <a:ext cx="10214145" cy="67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7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5AC43-1517-4613-9843-3C480F07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D789E1E-0849-46A7-9F71-7EBE59427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103" y="323993"/>
            <a:ext cx="9095905" cy="62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277AA-40B6-4EEA-ABCD-3E7E7CD3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AEE3EDB-BF22-4536-8EA3-341634EAC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81" y="87658"/>
            <a:ext cx="9079632" cy="65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AD273-C637-4E96-AD18-FD541CFF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839D4D4-FCC1-443A-A8CF-801E4B616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73" y="272859"/>
            <a:ext cx="9390903" cy="63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E02C32A-3983-414C-BC6B-5B836F3D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71" y="244713"/>
            <a:ext cx="4461995" cy="28982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33B2E7-A5A6-41B7-BC5B-A5AF7BA6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3C1509-CFB5-495A-8D69-8E177FBC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5151" y="3537283"/>
            <a:ext cx="4693741" cy="31144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E041261-E930-48F9-B7B9-3114AA7E0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02" y="206256"/>
            <a:ext cx="4570701" cy="29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2890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</Words>
  <Application>Microsoft Office PowerPoint</Application>
  <PresentationFormat>Breitbild</PresentationFormat>
  <Paragraphs>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Segment</vt:lpstr>
      <vt:lpstr>The Impact of Network Architecture and Network Type of Neural Networks on Trading Performance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Network Architecture and Network Type of Neural Networks on Trading Performance</dc:title>
  <dc:creator>pascal bühler</dc:creator>
  <cp:lastModifiedBy>pascal bühler</cp:lastModifiedBy>
  <cp:revision>2</cp:revision>
  <dcterms:created xsi:type="dcterms:W3CDTF">2021-05-15T11:38:22Z</dcterms:created>
  <dcterms:modified xsi:type="dcterms:W3CDTF">2021-05-15T12:37:53Z</dcterms:modified>
</cp:coreProperties>
</file>