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241F5-6246-4B04-B107-FE72DBD59DC4}" v="11" dt="2021-05-16T17:24:17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ühler" userId="a32c1ca0ce8d2434" providerId="LiveId" clId="{BCF241F5-6246-4B04-B107-FE72DBD59DC4}"/>
    <pc:docChg chg="custSel addSld modSld sldOrd">
      <pc:chgData name="pascal bühler" userId="a32c1ca0ce8d2434" providerId="LiveId" clId="{BCF241F5-6246-4B04-B107-FE72DBD59DC4}" dt="2021-05-16T17:24:35.047" v="123" actId="1076"/>
      <pc:docMkLst>
        <pc:docMk/>
      </pc:docMkLst>
      <pc:sldChg chg="ord">
        <pc:chgData name="pascal bühler" userId="a32c1ca0ce8d2434" providerId="LiveId" clId="{BCF241F5-6246-4B04-B107-FE72DBD59DC4}" dt="2021-05-15T12:37:42.553" v="2"/>
        <pc:sldMkLst>
          <pc:docMk/>
          <pc:sldMk cId="2296028903" sldId="264"/>
        </pc:sldMkLst>
      </pc:sldChg>
      <pc:sldChg chg="addSp delSp modSp new mod">
        <pc:chgData name="pascal bühler" userId="a32c1ca0ce8d2434" providerId="LiveId" clId="{BCF241F5-6246-4B04-B107-FE72DBD59DC4}" dt="2021-05-16T17:24:35.047" v="123" actId="1076"/>
        <pc:sldMkLst>
          <pc:docMk/>
          <pc:sldMk cId="2222171487" sldId="265"/>
        </pc:sldMkLst>
        <pc:spChg chg="del">
          <ac:chgData name="pascal bühler" userId="a32c1ca0ce8d2434" providerId="LiveId" clId="{BCF241F5-6246-4B04-B107-FE72DBD59DC4}" dt="2021-05-16T17:18:08.389" v="31" actId="478"/>
          <ac:spMkLst>
            <pc:docMk/>
            <pc:sldMk cId="2222171487" sldId="265"/>
            <ac:spMk id="2" creationId="{84F8704F-C6BB-40E2-B96D-A080DD6E392F}"/>
          </ac:spMkLst>
        </pc:spChg>
        <pc:spChg chg="del">
          <ac:chgData name="pascal bühler" userId="a32c1ca0ce8d2434" providerId="LiveId" clId="{BCF241F5-6246-4B04-B107-FE72DBD59DC4}" dt="2021-05-16T17:17:59.307" v="29"/>
          <ac:spMkLst>
            <pc:docMk/>
            <pc:sldMk cId="2222171487" sldId="265"/>
            <ac:spMk id="3" creationId="{247469BC-2AD5-46C4-9C3B-88D70A876005}"/>
          </ac:spMkLst>
        </pc:spChg>
        <pc:spChg chg="add del mod">
          <ac:chgData name="pascal bühler" userId="a32c1ca0ce8d2434" providerId="LiveId" clId="{BCF241F5-6246-4B04-B107-FE72DBD59DC4}" dt="2021-05-16T17:18:38.081" v="42" actId="478"/>
          <ac:spMkLst>
            <pc:docMk/>
            <pc:sldMk cId="2222171487" sldId="265"/>
            <ac:spMk id="4" creationId="{20E89A08-0B86-4900-971D-9F7A95910970}"/>
          </ac:spMkLst>
        </pc:spChg>
        <pc:spChg chg="add del mod">
          <ac:chgData name="pascal bühler" userId="a32c1ca0ce8d2434" providerId="LiveId" clId="{BCF241F5-6246-4B04-B107-FE72DBD59DC4}" dt="2021-05-16T17:18:06.321" v="30" actId="478"/>
          <ac:spMkLst>
            <pc:docMk/>
            <pc:sldMk cId="2222171487" sldId="265"/>
            <ac:spMk id="5" creationId="{ED1890B8-3B0A-44A2-B509-DFE851D33775}"/>
          </ac:spMkLst>
        </pc:spChg>
        <pc:spChg chg="add del mod">
          <ac:chgData name="pascal bühler" userId="a32c1ca0ce8d2434" providerId="LiveId" clId="{BCF241F5-6246-4B04-B107-FE72DBD59DC4}" dt="2021-05-16T17:18:09.953" v="32" actId="478"/>
          <ac:spMkLst>
            <pc:docMk/>
            <pc:sldMk cId="2222171487" sldId="265"/>
            <ac:spMk id="7" creationId="{6D3C7C29-A53F-444D-980C-8B3619191524}"/>
          </ac:spMkLst>
        </pc:spChg>
        <pc:spChg chg="add mod">
          <ac:chgData name="pascal bühler" userId="a32c1ca0ce8d2434" providerId="LiveId" clId="{BCF241F5-6246-4B04-B107-FE72DBD59DC4}" dt="2021-05-16T17:23:11.157" v="111" actId="1076"/>
          <ac:spMkLst>
            <pc:docMk/>
            <pc:sldMk cId="2222171487" sldId="265"/>
            <ac:spMk id="8" creationId="{B02B9244-7850-48A7-BA67-8044A8A7D2ED}"/>
          </ac:spMkLst>
        </pc:spChg>
        <pc:spChg chg="add mod">
          <ac:chgData name="pascal bühler" userId="a32c1ca0ce8d2434" providerId="LiveId" clId="{BCF241F5-6246-4B04-B107-FE72DBD59DC4}" dt="2021-05-16T17:24:30.998" v="121" actId="1076"/>
          <ac:spMkLst>
            <pc:docMk/>
            <pc:sldMk cId="2222171487" sldId="265"/>
            <ac:spMk id="9" creationId="{22EE5B44-B36D-4776-929A-32C7B6E9CBD6}"/>
          </ac:spMkLst>
        </pc:spChg>
        <pc:spChg chg="add del mod">
          <ac:chgData name="pascal bühler" userId="a32c1ca0ce8d2434" providerId="LiveId" clId="{BCF241F5-6246-4B04-B107-FE72DBD59DC4}" dt="2021-05-16T17:21:11.971" v="103" actId="478"/>
          <ac:spMkLst>
            <pc:docMk/>
            <pc:sldMk cId="2222171487" sldId="265"/>
            <ac:spMk id="10" creationId="{722FE589-6823-41E2-9904-7E5BCE8CD975}"/>
          </ac:spMkLst>
        </pc:spChg>
        <pc:spChg chg="add del mod">
          <ac:chgData name="pascal bühler" userId="a32c1ca0ce8d2434" providerId="LiveId" clId="{BCF241F5-6246-4B04-B107-FE72DBD59DC4}" dt="2021-05-16T17:19:34.033" v="75" actId="478"/>
          <ac:spMkLst>
            <pc:docMk/>
            <pc:sldMk cId="2222171487" sldId="265"/>
            <ac:spMk id="11" creationId="{7524C571-15E8-44B3-9CA3-7003039C2026}"/>
          </ac:spMkLst>
        </pc:spChg>
        <pc:spChg chg="add mod">
          <ac:chgData name="pascal bühler" userId="a32c1ca0ce8d2434" providerId="LiveId" clId="{BCF241F5-6246-4B04-B107-FE72DBD59DC4}" dt="2021-05-16T17:23:15.369" v="113" actId="1076"/>
          <ac:spMkLst>
            <pc:docMk/>
            <pc:sldMk cId="2222171487" sldId="265"/>
            <ac:spMk id="12" creationId="{C76A9952-6EF7-433E-B36C-63DB7C8CA6FC}"/>
          </ac:spMkLst>
        </pc:spChg>
        <pc:spChg chg="add mod">
          <ac:chgData name="pascal bühler" userId="a32c1ca0ce8d2434" providerId="LiveId" clId="{BCF241F5-6246-4B04-B107-FE72DBD59DC4}" dt="2021-05-16T17:23:17.964" v="114" actId="1076"/>
          <ac:spMkLst>
            <pc:docMk/>
            <pc:sldMk cId="2222171487" sldId="265"/>
            <ac:spMk id="13" creationId="{53636A1E-37F4-494D-B20E-1CAA379A37E6}"/>
          </ac:spMkLst>
        </pc:spChg>
        <pc:spChg chg="add mod">
          <ac:chgData name="pascal bühler" userId="a32c1ca0ce8d2434" providerId="LiveId" clId="{BCF241F5-6246-4B04-B107-FE72DBD59DC4}" dt="2021-05-16T17:23:19.883" v="115" actId="1076"/>
          <ac:spMkLst>
            <pc:docMk/>
            <pc:sldMk cId="2222171487" sldId="265"/>
            <ac:spMk id="14" creationId="{7C11985D-41DE-40F9-9D36-D46C7EE501B4}"/>
          </ac:spMkLst>
        </pc:spChg>
        <pc:spChg chg="add mod">
          <ac:chgData name="pascal bühler" userId="a32c1ca0ce8d2434" providerId="LiveId" clId="{BCF241F5-6246-4B04-B107-FE72DBD59DC4}" dt="2021-05-16T17:23:13.080" v="112" actId="1076"/>
          <ac:spMkLst>
            <pc:docMk/>
            <pc:sldMk cId="2222171487" sldId="265"/>
            <ac:spMk id="15" creationId="{A621E1E6-0F71-4989-A0F7-DC6BD6C5DF51}"/>
          </ac:spMkLst>
        </pc:spChg>
        <pc:picChg chg="add mod">
          <ac:chgData name="pascal bühler" userId="a32c1ca0ce8d2434" providerId="LiveId" clId="{BCF241F5-6246-4B04-B107-FE72DBD59DC4}" dt="2021-05-16T17:24:35.047" v="123" actId="1076"/>
          <ac:picMkLst>
            <pc:docMk/>
            <pc:sldMk cId="2222171487" sldId="265"/>
            <ac:picMk id="17" creationId="{ED3DA89E-3A26-4E4B-9B9F-852A67D9F1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88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633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98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0199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257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627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203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3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45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458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5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107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50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5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1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95F439-B389-46C3-A34A-E5A3C3C3B5D0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097DC8-C1AF-47CD-90FC-88B7A4CF77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1889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730D7-F712-4FFE-A108-053C9671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Impact of Network Architecture and Network Type of Neural Networks on Trading Performance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AE3BCA-4E0B-4BC9-A83B-16A7EC722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Ökonometrie 3</a:t>
            </a:r>
          </a:p>
        </p:txBody>
      </p:sp>
    </p:spTree>
    <p:extLst>
      <p:ext uri="{BB962C8B-B14F-4D97-AF65-F5344CB8AC3E}">
        <p14:creationId xmlns:p14="http://schemas.microsoft.com/office/powerpoint/2010/main" val="168499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6BA96-1273-4301-83AA-040C51AD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70C8911-1C7D-4E83-8793-8CD18780D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090" y="271271"/>
            <a:ext cx="9563558" cy="6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2B9244-7850-48A7-BA67-8044A8A7D2ED}"/>
              </a:ext>
            </a:extLst>
          </p:cNvPr>
          <p:cNvSpPr/>
          <p:nvPr/>
        </p:nvSpPr>
        <p:spPr>
          <a:xfrm>
            <a:off x="3383918" y="2981235"/>
            <a:ext cx="36142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VS.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EE5B44-B36D-4776-929A-32C7B6E9CBD6}"/>
              </a:ext>
            </a:extLst>
          </p:cNvPr>
          <p:cNvSpPr/>
          <p:nvPr/>
        </p:nvSpPr>
        <p:spPr>
          <a:xfrm>
            <a:off x="1135363" y="2005584"/>
            <a:ext cx="257100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Buy </a:t>
            </a:r>
          </a:p>
          <a:p>
            <a:pPr algn="ctr"/>
            <a:r>
              <a:rPr lang="de-DE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and Hold</a:t>
            </a:r>
            <a:endParaRPr lang="de-CH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76A9952-6EF7-433E-B36C-63DB7C8CA6FC}"/>
              </a:ext>
            </a:extLst>
          </p:cNvPr>
          <p:cNvSpPr/>
          <p:nvPr/>
        </p:nvSpPr>
        <p:spPr>
          <a:xfrm>
            <a:off x="6316960" y="2963546"/>
            <a:ext cx="39547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RNN</a:t>
            </a:r>
            <a:endParaRPr lang="de-C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636A1E-37F4-494D-B20E-1CAA379A37E6}"/>
              </a:ext>
            </a:extLst>
          </p:cNvPr>
          <p:cNvSpPr/>
          <p:nvPr/>
        </p:nvSpPr>
        <p:spPr>
          <a:xfrm>
            <a:off x="6268193" y="3891110"/>
            <a:ext cx="39547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LSTM</a:t>
            </a:r>
            <a:endParaRPr lang="de-C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C11985D-41DE-40F9-9D36-D46C7EE501B4}"/>
              </a:ext>
            </a:extLst>
          </p:cNvPr>
          <p:cNvSpPr/>
          <p:nvPr/>
        </p:nvSpPr>
        <p:spPr>
          <a:xfrm>
            <a:off x="6199973" y="4868705"/>
            <a:ext cx="39547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GRU</a:t>
            </a:r>
            <a:endParaRPr lang="de-C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21E1E6-0F71-4989-A0F7-DC6BD6C5DF51}"/>
              </a:ext>
            </a:extLst>
          </p:cNvPr>
          <p:cNvSpPr/>
          <p:nvPr/>
        </p:nvSpPr>
        <p:spPr>
          <a:xfrm>
            <a:off x="6199974" y="792269"/>
            <a:ext cx="39547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Feed Forward</a:t>
            </a:r>
            <a:endParaRPr lang="de-CH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D3DA89E-3A26-4E4B-9B9F-852A67D9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51" y="262274"/>
            <a:ext cx="1487424" cy="14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7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5B27D-A941-4473-B940-5A94F3BB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CB74B96-3ADF-4669-A754-7B2718785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094" y="253748"/>
            <a:ext cx="7455811" cy="63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DAA6B-388B-4E94-8263-4738867A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C592DAB-56A4-4950-ACD9-405F01F15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00" y="582672"/>
            <a:ext cx="10613288" cy="58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0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83FA4-AB8A-4CF0-8414-FF5FDBC6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47D7273-D9FA-4D9E-A91A-894350C9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117" y="76486"/>
            <a:ext cx="10214145" cy="67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7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5AC43-1517-4613-9843-3C480F07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D789E1E-0849-46A7-9F71-7EBE5942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103" y="323993"/>
            <a:ext cx="9095905" cy="62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277AA-40B6-4EEA-ABCD-3E7E7CD3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AEE3EDB-BF22-4536-8EA3-341634EAC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81" y="87658"/>
            <a:ext cx="9079632" cy="65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AD273-C637-4E96-AD18-FD541CFF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839D4D4-FCC1-443A-A8CF-801E4B616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73" y="272859"/>
            <a:ext cx="9390903" cy="63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E02C32A-3983-414C-BC6B-5B836F3D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1" y="244713"/>
            <a:ext cx="4461995" cy="28982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33B2E7-A5A6-41B7-BC5B-A5AF7BA6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3C1509-CFB5-495A-8D69-8E177FBC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5151" y="3537283"/>
            <a:ext cx="4693741" cy="31144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041261-E930-48F9-B7B9-3114AA7E0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02" y="206256"/>
            <a:ext cx="4570701" cy="29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890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</Words>
  <Application>Microsoft Office PowerPoint</Application>
  <PresentationFormat>Breitbild</PresentationFormat>
  <Paragraphs>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The Impact of Network Architecture and Network Type of Neural Networks on Trading Performance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Network Architecture and Network Type of Neural Networks on Trading Performance</dc:title>
  <dc:creator>pascal bühler</dc:creator>
  <cp:lastModifiedBy>pascal bühler</cp:lastModifiedBy>
  <cp:revision>2</cp:revision>
  <dcterms:created xsi:type="dcterms:W3CDTF">2021-05-15T11:38:22Z</dcterms:created>
  <dcterms:modified xsi:type="dcterms:W3CDTF">2021-05-16T17:24:35Z</dcterms:modified>
</cp:coreProperties>
</file>