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D5B6-CB06-4EEB-9355-DAF0B44A58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5B33-6741-49A1-B7A0-74A3AA38FE0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9207" y="2318189"/>
            <a:ext cx="4743636" cy="1491032"/>
          </a:xfrm>
        </p:spPr>
        <p:txBody>
          <a:bodyPr>
            <a:normAutofit fontScale="90000"/>
          </a:bodyPr>
          <a:lstStyle/>
          <a:p>
            <a:r>
              <a:rPr lang="pt-BR" dirty="0"/>
              <a:t>App</a:t>
            </a:r>
            <a:br>
              <a:rPr lang="pt-BR" dirty="0"/>
            </a:br>
            <a:r>
              <a:rPr lang="pt-BR" dirty="0"/>
              <a:t>Calculo do IMC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1"/>
          <a:srcRect l="51845" t="27163" r="30388" b="12028"/>
          <a:stretch>
            <a:fillRect/>
          </a:stretch>
        </p:blipFill>
        <p:spPr>
          <a:xfrm>
            <a:off x="7270811" y="993899"/>
            <a:ext cx="2583402" cy="4743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6431" y="1899821"/>
            <a:ext cx="90996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&lt;shape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xmlns:android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="http://schemas.android.com/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/res/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android:shape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rectangle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"&gt;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&lt;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solid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android:color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="@color/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white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   /&gt;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&lt;corners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android:radius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="15dp"/&gt;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&lt;/shape&gt;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7364" y="346229"/>
            <a:ext cx="10502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sobre a opção</a:t>
            </a:r>
            <a:endParaRPr lang="pt-BR" dirty="0"/>
          </a:p>
          <a:p>
            <a:r>
              <a:rPr lang="pt-BR" dirty="0"/>
              <a:t>        RES</a:t>
            </a:r>
            <a:endParaRPr lang="pt-BR" dirty="0"/>
          </a:p>
          <a:p>
            <a:r>
              <a:rPr lang="pt-BR" dirty="0"/>
              <a:t>             DRAWABLE (botão direito)</a:t>
            </a:r>
            <a:endParaRPr lang="pt-BR" dirty="0"/>
          </a:p>
          <a:p>
            <a:r>
              <a:rPr lang="pt-BR" dirty="0"/>
              <a:t>                     escolher </a:t>
            </a:r>
            <a:r>
              <a:rPr lang="pt-BR" b="1" dirty="0" err="1"/>
              <a:t>Drawable</a:t>
            </a:r>
            <a:r>
              <a:rPr lang="pt-BR" b="1" dirty="0"/>
              <a:t> </a:t>
            </a:r>
            <a:r>
              <a:rPr lang="pt-BR" b="1" dirty="0" err="1"/>
              <a:t>resource</a:t>
            </a:r>
            <a:r>
              <a:rPr lang="pt-BR" b="1" dirty="0"/>
              <a:t> File     </a:t>
            </a:r>
            <a:endParaRPr lang="pt-BR" b="1" dirty="0"/>
          </a:p>
          <a:p>
            <a:r>
              <a:rPr lang="pt-BR" b="1" dirty="0"/>
              <a:t>                                                    File </a:t>
            </a:r>
            <a:r>
              <a:rPr lang="pt-BR" b="1" dirty="0" err="1"/>
              <a:t>name</a:t>
            </a:r>
            <a:r>
              <a:rPr lang="pt-BR" b="1" dirty="0"/>
              <a:t>: input.xml </a:t>
            </a:r>
            <a:endParaRPr lang="pt-BR" b="1" dirty="0"/>
          </a:p>
          <a:p>
            <a:r>
              <a:rPr lang="pt-BR" b="1" dirty="0"/>
              <a:t>                                                    Root </a:t>
            </a:r>
            <a:r>
              <a:rPr lang="pt-BR" b="1" dirty="0" err="1"/>
              <a:t>element</a:t>
            </a:r>
            <a:r>
              <a:rPr lang="pt-BR" b="1" dirty="0"/>
              <a:t>: (mudar para) shape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"/>
          <a:srcRect l="51845" t="27163" r="30388" b="12028"/>
          <a:stretch>
            <a:fillRect/>
          </a:stretch>
        </p:blipFill>
        <p:spPr>
          <a:xfrm>
            <a:off x="9126245" y="1057352"/>
            <a:ext cx="2583402" cy="4743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97367" y="887767"/>
            <a:ext cx="9197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sobre a opção</a:t>
            </a:r>
            <a:endParaRPr lang="pt-BR" dirty="0"/>
          </a:p>
          <a:p>
            <a:r>
              <a:rPr lang="pt-BR" dirty="0"/>
              <a:t>        RES</a:t>
            </a:r>
            <a:endParaRPr lang="pt-BR" dirty="0"/>
          </a:p>
          <a:p>
            <a:r>
              <a:rPr lang="pt-BR" dirty="0"/>
              <a:t>             DRAWABLE (botão direito)</a:t>
            </a:r>
            <a:endParaRPr lang="pt-BR" dirty="0"/>
          </a:p>
          <a:p>
            <a:r>
              <a:rPr lang="pt-BR" dirty="0"/>
              <a:t>                     escolher </a:t>
            </a:r>
            <a:r>
              <a:rPr lang="pt-BR" dirty="0" err="1"/>
              <a:t>Drawable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File     </a:t>
            </a:r>
            <a:endParaRPr lang="pt-BR" dirty="0"/>
          </a:p>
          <a:p>
            <a:r>
              <a:rPr lang="pt-BR" b="1" dirty="0"/>
              <a:t>                                                    file </a:t>
            </a:r>
            <a:r>
              <a:rPr lang="pt-BR" b="1" dirty="0" err="1"/>
              <a:t>name</a:t>
            </a:r>
            <a:r>
              <a:rPr lang="pt-BR" b="1" dirty="0"/>
              <a:t>: background </a:t>
            </a:r>
            <a:endParaRPr lang="pt-BR" b="1" dirty="0"/>
          </a:p>
          <a:p>
            <a:r>
              <a:rPr lang="pt-BR" b="1" dirty="0"/>
              <a:t>                                                    </a:t>
            </a:r>
            <a:r>
              <a:rPr lang="pt-BR" b="1" dirty="0" err="1"/>
              <a:t>selector</a:t>
            </a:r>
            <a:r>
              <a:rPr lang="pt-BR" b="1" dirty="0"/>
              <a:t>: (mudar para) shape</a:t>
            </a:r>
            <a:endParaRPr lang="pt-BR" b="1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0707" y="2725077"/>
            <a:ext cx="81053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&lt;?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xml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version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="1.0"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encoding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="utf-8"?&gt;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&lt;shape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xmlns:android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="http://schemas.android.com/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/res/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android:shape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rectangle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"&gt;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&lt;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gradient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pt-BR" altLang="pt-BR" sz="2400" dirty="0">
                <a:latin typeface="JetBrains Mono"/>
              </a:rPr>
              <a:t> 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android:startColor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="@color/teal_200"   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android:endColor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=“@color/purple_500"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pt-BR" altLang="pt-BR" sz="2400" dirty="0">
                <a:latin typeface="JetBrains Mono"/>
              </a:rPr>
              <a:t>       </a:t>
            </a:r>
            <a:r>
              <a:rPr lang="pt-BR" altLang="pt-BR" sz="2400" dirty="0" err="1">
                <a:latin typeface="JetBrains Mono"/>
              </a:rPr>
              <a:t>android:angle</a:t>
            </a:r>
            <a:r>
              <a:rPr lang="pt-BR" altLang="pt-BR" sz="2400" dirty="0">
                <a:latin typeface="JetBrains Mono"/>
              </a:rPr>
              <a:t>=“90”</a:t>
            </a:r>
            <a:endParaRPr lang="pt-BR" altLang="pt-BR" sz="2400" dirty="0">
              <a:latin typeface="JetBrains Mono"/>
            </a:endParaRPr>
          </a:p>
          <a:p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/&gt;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&lt;/shape&gt;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"/>
          <a:srcRect l="46602" t="30149" r="28131" b="21530"/>
          <a:stretch>
            <a:fillRect/>
          </a:stretch>
        </p:blipFill>
        <p:spPr>
          <a:xfrm>
            <a:off x="8503327" y="1848774"/>
            <a:ext cx="3080551" cy="31604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1"/>
          <a:srcRect l="51845" t="27163" r="30388" b="12028"/>
          <a:stretch>
            <a:fillRect/>
          </a:stretch>
        </p:blipFill>
        <p:spPr>
          <a:xfrm>
            <a:off x="2698811" y="1057352"/>
            <a:ext cx="2583402" cy="4743295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4873841" y="2254928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1997476" y="2920753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962617" y="2920753"/>
            <a:ext cx="1269507" cy="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320900" y="2070262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edtnome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169980" y="2798231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edtaltura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19091" y="2689934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/>
              <a:t>edtpeso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1997476" y="3595456"/>
            <a:ext cx="1047565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19091" y="3798735"/>
            <a:ext cx="141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rbmasculino</a:t>
            </a:r>
            <a:endParaRPr lang="pt-BR" dirty="0"/>
          </a:p>
          <a:p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693111" y="3595456"/>
            <a:ext cx="2787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27433" y="3410790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rbfeminino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873841" y="4208016"/>
            <a:ext cx="1429304" cy="23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248402" y="4266632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btcalcular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74523" y="343234"/>
            <a:ext cx="390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activity_main.xml</a:t>
            </a:r>
            <a:endParaRPr lang="pt-BR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9177" y="498290"/>
            <a:ext cx="7373645" cy="91325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Icone</a:t>
            </a:r>
            <a:br>
              <a:rPr lang="pt-BR" b="1" dirty="0"/>
            </a:br>
            <a:r>
              <a:rPr lang="pt-BR" b="1" dirty="0"/>
              <a:t>mudar no AndroidManifest.xml</a:t>
            </a:r>
            <a:endParaRPr lang="pt-BR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5367" y="1781788"/>
            <a:ext cx="5779363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application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:allowBackup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true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:dataExtractionRules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xml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data_extraction_rules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:fullBackupContent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xml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backup_rules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:icon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mipmap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esbelta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:label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string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app_name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:roundIcon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mipmap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ic_launcher_round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:supportsRtl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true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4000" dirty="0">
                <a:solidFill>
                  <a:srgbClr val="067D17"/>
                </a:solidFill>
                <a:latin typeface="JetBrains Mono"/>
              </a:rPr>
              <a:t>......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10" y="2021259"/>
            <a:ext cx="1714649" cy="171464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354269" y="3801863"/>
            <a:ext cx="1901930" cy="36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esbelta.png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2500" y="365125"/>
            <a:ext cx="9335610" cy="859993"/>
          </a:xfrm>
        </p:spPr>
        <p:txBody>
          <a:bodyPr/>
          <a:lstStyle/>
          <a:p>
            <a:r>
              <a:rPr lang="pt-BR" dirty="0"/>
              <a:t>Retirada da faixa com o título do projeto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6" y="1225118"/>
            <a:ext cx="2502837" cy="55618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09024" y="1720840"/>
            <a:ext cx="87829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</a:t>
            </a:r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values</a:t>
            </a:r>
            <a:endParaRPr lang="pt-BR" dirty="0"/>
          </a:p>
          <a:p>
            <a:r>
              <a:rPr lang="pt-BR" dirty="0"/>
              <a:t>                  </a:t>
            </a:r>
            <a:r>
              <a:rPr lang="pt-BR" dirty="0" err="1"/>
              <a:t>themes</a:t>
            </a:r>
            <a:endParaRPr lang="pt-BR" dirty="0"/>
          </a:p>
          <a:p>
            <a:r>
              <a:rPr lang="pt-BR" dirty="0"/>
              <a:t>                            themes.xml</a:t>
            </a:r>
            <a:endParaRPr lang="pt-BR" dirty="0"/>
          </a:p>
          <a:p>
            <a:endParaRPr lang="pt-BR" dirty="0"/>
          </a:p>
          <a:p>
            <a:r>
              <a:rPr lang="pt-BR" dirty="0"/>
              <a:t>            (Mudar a seguinte linha)</a:t>
            </a:r>
            <a:endParaRPr lang="pt-BR" dirty="0"/>
          </a:p>
          <a:p>
            <a:endParaRPr lang="pt-BR" dirty="0"/>
          </a:p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style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Theme.IMC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parent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Theme.MaterialComponents.DayNight.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NoAction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Bar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3487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054284" y="1432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29673" y="702469"/>
            <a:ext cx="984596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MainActivity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extends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AppCompatActivity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Button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btncalcular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RadioGroup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grupo;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EditText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edtnome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edtpeso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edtaltura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@Override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protected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onCreate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Bundle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savedInstanceState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super.onCreate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savedInstanceState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setContentView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R.layout.</a:t>
            </a:r>
            <a:r>
              <a:rPr kumimoji="0" lang="pt-BR" altLang="pt-BR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activity_main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edtnome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findViewById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R.id.</a:t>
            </a:r>
            <a:r>
              <a:rPr kumimoji="0" lang="pt-BR" altLang="pt-BR" sz="2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edtnome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edtpeso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findViewById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R.id.</a:t>
            </a:r>
            <a:r>
              <a:rPr kumimoji="0" lang="pt-BR" altLang="pt-BR" sz="2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edtpeso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edtaltura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findViewById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R.id.</a:t>
            </a:r>
            <a:r>
              <a:rPr kumimoji="0" lang="pt-BR" altLang="pt-BR" sz="2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edtaltura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btncalcular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findViewById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R.id.</a:t>
            </a:r>
            <a:r>
              <a:rPr kumimoji="0" lang="pt-BR" altLang="pt-BR" sz="2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btncalcular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grupo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findViewById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R.id.</a:t>
            </a:r>
            <a:r>
              <a:rPr kumimoji="0" lang="pt-BR" altLang="pt-BR" sz="2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rbgrupo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360680"/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btcalcular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.setOnClickListener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OnClickListener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onClick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endParaRPr lang="pt-B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655" y="156385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07200" y="117694"/>
            <a:ext cx="453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MainActivity.java</a:t>
            </a:r>
            <a:endParaRPr lang="pt-BR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983" y="363210"/>
            <a:ext cx="58592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btncalcular.setOnClickListener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(new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View.OnClickListener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@Override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onClick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View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view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double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msg;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double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peso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Double.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parseDouble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pt-BR" altLang="pt-BR" dirty="0">
                <a:latin typeface="JetBrains Mono"/>
              </a:rPr>
              <a:t>                                                 </a:t>
            </a:r>
            <a:r>
              <a:rPr lang="pt-BR" altLang="pt-BR" dirty="0" err="1">
                <a:latin typeface="JetBrains Mono"/>
              </a:rPr>
              <a:t>e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dtpeso.getText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toString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double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altura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Double.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parseDouble</a:t>
            </a:r>
            <a:r>
              <a:rPr lang="pt-BR" altLang="pt-BR" dirty="0">
                <a:latin typeface="JetBrains Mono"/>
              </a:rPr>
              <a:t>(</a:t>
            </a:r>
            <a:endParaRPr lang="pt-BR" altLang="pt-BR" dirty="0">
              <a:latin typeface="JetBrains Mono"/>
            </a:endParaRPr>
          </a:p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            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edtaltura.getText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toString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peso/(altura*altura);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opcao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grupo.getCheckedRadioButtonId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opcao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==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R.id.</a:t>
            </a:r>
            <a:r>
              <a:rPr kumimoji="0" lang="pt-BR" altLang="pt-BR" sz="1800" b="1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rbmasculino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&lt; 20){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msg = "Abaixo do normal";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}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((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&gt;= 20) &amp;&amp;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&lt;= 24.9)){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msg = "Normal";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}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&gt;24.9)&amp;&amp;(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&lt;=29.9)){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msg="Obesidade leve";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}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&gt;29.9)&amp;&amp;(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&lt;=43)){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msg ="Obesidade moderada";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}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msg ="Obesidade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Morbida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}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57290" y="849566"/>
            <a:ext cx="569735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&lt; 19){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msg = "Abaixo do normal";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}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((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&gt;= 19) &amp;&amp; 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&lt;= 23.9)){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msg = "Normal";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}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&gt;23.9)&amp;&amp;(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&lt;=28.9)){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msg="Obesidade leve";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}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&gt;28.9)&amp;&amp;(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&lt;=39)){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msg ="Obesidade moderada";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}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msg ="Obesidade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Morbida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AlertDialog.Builder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janela=new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pt-BR" altLang="pt-BR" sz="1600" dirty="0">
                <a:latin typeface="JetBrains Mono"/>
              </a:rPr>
              <a:t>                                   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AlertDialog.Builder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MainActivity.this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janela.setTitle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R.string.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app_name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janela.setMessage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format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pt-BR" altLang="pt-BR" sz="1600" dirty="0">
                <a:latin typeface="JetBrains Mono"/>
              </a:rPr>
              <a:t>                                          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"IMC = %.2f\n %s\n",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imc,msg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janela.setNeutralButton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("OK",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null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endParaRPr lang="pt-BR" altLang="pt-BR" dirty="0">
              <a:latin typeface="JetBrains Mono"/>
            </a:endParaRPr>
          </a:p>
          <a:p>
            <a:r>
              <a:rPr lang="pt-BR" altLang="pt-BR" dirty="0"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janela.show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}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46982" y="101600"/>
            <a:ext cx="540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Continuação MainActivity.java</a:t>
            </a:r>
            <a:endParaRPr lang="pt-BR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4370</Words>
  <Application>WPS Presentation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JetBrains Mono</vt:lpstr>
      <vt:lpstr>Segoe Print</vt:lpstr>
      <vt:lpstr>Calibri Light</vt:lpstr>
      <vt:lpstr>Microsoft YaHei</vt:lpstr>
      <vt:lpstr>Arial Unicode MS</vt:lpstr>
      <vt:lpstr>Calibri</vt:lpstr>
      <vt:lpstr>Tema do Office</vt:lpstr>
      <vt:lpstr>App Calculo do IMC</vt:lpstr>
      <vt:lpstr>PowerPoint 演示文稿</vt:lpstr>
      <vt:lpstr>PowerPoint 演示文稿</vt:lpstr>
      <vt:lpstr>PowerPoint 演示文稿</vt:lpstr>
      <vt:lpstr>Icone mudar no AndroidManifest.xml</vt:lpstr>
      <vt:lpstr>Retirada da faixa com o título do projeto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Primeira Aplicação Calculo do IMC</dc:title>
  <dc:creator>Liliane</dc:creator>
  <cp:lastModifiedBy>Alunos</cp:lastModifiedBy>
  <cp:revision>17</cp:revision>
  <dcterms:created xsi:type="dcterms:W3CDTF">2022-06-26T14:32:00Z</dcterms:created>
  <dcterms:modified xsi:type="dcterms:W3CDTF">2022-11-18T05:58:05Z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0045AB82CFE341EDA6980E7C8C2150E3</vt:lpwstr>
  </property>
  <property fmtid="{D5CDD505-2E9C-101B-9397-08002B2CF9AE}" pid="3" name="KSOProductBuildVer">
    <vt:lpwstr>1046-11.2.0.11380</vt:lpwstr>
  </property>
</Properties>
</file>