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36BD-FC0B-22DC-3B39-EA6C15E9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20AF4-85BF-0DF1-296F-582521F06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C1BB-E571-23DB-598A-3CB49104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A889-8066-C846-FA43-C194820E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9901-E531-D7C6-2820-42A15DFC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53EC-3EAF-AF0F-5E59-3F25A8FD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C272-4866-2625-0B29-A22F18E5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13B6-7E8B-E6C2-AB41-8D68F660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7706-FB8F-6815-7702-A6738594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DBD5-8C9A-6F29-EDA6-855C4FA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3F2FF-E004-CB9E-38C8-898F8C12F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04A4D-CBB3-7E0A-5A94-F36C08A6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E62F-59EA-D9E5-05A5-0BFAC307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2903-6A0D-0B11-0FC6-44586D86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2B97-0328-4883-BD1D-4DEEB37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6589-5EEC-5AFD-33D8-27D4D615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5506-0995-5DFC-64E1-855AB3E3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C75B-2B94-F208-2BA2-E97D8BAE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F54C-2E7B-D469-B83D-2FFC752D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7B08-8FB0-D1C3-9248-C31CDE4E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F6D1-EB2E-9439-82EE-AA0847F3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24F6-F179-0469-065A-029F9BB8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1D56-479E-0DF5-F0CF-CF6D426F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0224-4FF7-6401-4371-925244BA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9EFD-5D28-0CC4-0487-A925840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852B-FEE0-BFC9-1774-647B213C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F827-0DDF-2789-3E0B-D7280434B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A03D-DBC6-B5DD-69B0-61238A52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81F1-CAC4-5D75-A206-5CDF1F00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2744-2C26-7897-9E86-C468412D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799D-FF63-FD6E-5F89-4F773AA2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C4B5-F4D9-4B3A-66D0-9A34B809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E111B-8262-D8C1-036B-9A3E44A9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B955-CD05-415A-CF07-5248643D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C8C7F-BADE-6F19-D578-46293FA8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14B2F-B54D-918D-2E08-5F39B942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029B9-D691-80D6-B4D3-DCABF8E2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DBA13-8850-D526-6D1C-A1327383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70F94-17B0-C0C5-CE5F-6D6CBB75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F41-5608-E377-B2E6-99DF9185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9BA9D-DA84-1C8C-5439-271FAD5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3B009-1E45-F18A-4FF7-FB8A319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2B9E-4669-0536-2DC9-0776CD33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9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C94A1-44CE-FD77-0935-B8BAE4D2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CFBF1-DDB0-7CF7-938C-425D51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2D75-156B-396D-4A43-98E5463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D6BE-0A25-4663-6018-2948A525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B8B1-D2A2-99A9-D9F9-4DB4FF13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3C5D-05BF-EDCE-B888-99160ECBB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4438-DA28-0C57-EA51-2C5C7FE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D060-1AD7-E200-E267-CBEEF7C5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DA246-DAE5-F019-9C35-A93F1139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0E4A-A3E7-4E17-A9F5-F0CB1836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1140F-0C2C-2195-24CD-455318041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7A52-836D-C364-92FF-0EF6D1D1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E751-2074-6E49-2824-3E3E05BC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3C16A-CF24-EC69-B2C9-BD7111C1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D0F4-FD7D-D4D7-3BFF-2E9EFE1C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9B7C4-3975-21C3-845B-B086F38C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DF07-D8AA-DBF0-98C8-FB5AAD22E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C6FB-220A-B8F7-92C0-139479469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E23D-5CF6-4451-8BBD-DC6D2C77CA8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7762-CB27-7528-BF70-E1B20F11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EB1D-6FBD-4509-E4EB-C9446EC7C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47EA-FD0B-4AF6-B0E9-74C9D716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</p:spTree>
    <p:extLst>
      <p:ext uri="{BB962C8B-B14F-4D97-AF65-F5344CB8AC3E}">
        <p14:creationId xmlns:p14="http://schemas.microsoft.com/office/powerpoint/2010/main" val="407584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5CBF-970A-3564-A9C0-C91F3BE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" y="1341458"/>
            <a:ext cx="1974307" cy="110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417EA-72A1-F511-7010-9D028C2920AA}"/>
              </a:ext>
            </a:extLst>
          </p:cNvPr>
          <p:cNvSpPr txBox="1"/>
          <p:nvPr/>
        </p:nvSpPr>
        <p:spPr>
          <a:xfrm>
            <a:off x="2392823" y="1709598"/>
            <a:ext cx="17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622A-6A17-297B-7568-AA6F8F58E7BB}"/>
              </a:ext>
            </a:extLst>
          </p:cNvPr>
          <p:cNvSpPr txBox="1"/>
          <p:nvPr/>
        </p:nvSpPr>
        <p:spPr>
          <a:xfrm>
            <a:off x="2392823" y="2128185"/>
            <a:ext cx="8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5CBF-970A-3564-A9C0-C91F3BE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" y="1341458"/>
            <a:ext cx="1974307" cy="110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417EA-72A1-F511-7010-9D028C2920AA}"/>
              </a:ext>
            </a:extLst>
          </p:cNvPr>
          <p:cNvSpPr txBox="1"/>
          <p:nvPr/>
        </p:nvSpPr>
        <p:spPr>
          <a:xfrm>
            <a:off x="2392823" y="1709598"/>
            <a:ext cx="17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622A-6A17-297B-7568-AA6F8F58E7BB}"/>
              </a:ext>
            </a:extLst>
          </p:cNvPr>
          <p:cNvSpPr txBox="1"/>
          <p:nvPr/>
        </p:nvSpPr>
        <p:spPr>
          <a:xfrm>
            <a:off x="2392823" y="2128185"/>
            <a:ext cx="8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GitOps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E8307-FD30-A0F4-44A0-8872A745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4" y="1341458"/>
            <a:ext cx="1641362" cy="1229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B0A45-63D3-9F77-5715-860FF0702FD7}"/>
              </a:ext>
            </a:extLst>
          </p:cNvPr>
          <p:cNvSpPr txBox="1"/>
          <p:nvPr/>
        </p:nvSpPr>
        <p:spPr>
          <a:xfrm>
            <a:off x="5529130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Build, Test</a:t>
            </a:r>
          </a:p>
        </p:txBody>
      </p:sp>
    </p:spTree>
    <p:extLst>
      <p:ext uri="{BB962C8B-B14F-4D97-AF65-F5344CB8AC3E}">
        <p14:creationId xmlns:p14="http://schemas.microsoft.com/office/powerpoint/2010/main" val="375929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5CBF-970A-3564-A9C0-C91F3BE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" y="1341458"/>
            <a:ext cx="1974307" cy="110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417EA-72A1-F511-7010-9D028C2920AA}"/>
              </a:ext>
            </a:extLst>
          </p:cNvPr>
          <p:cNvSpPr txBox="1"/>
          <p:nvPr/>
        </p:nvSpPr>
        <p:spPr>
          <a:xfrm>
            <a:off x="2392823" y="1709598"/>
            <a:ext cx="17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622A-6A17-297B-7568-AA6F8F58E7BB}"/>
              </a:ext>
            </a:extLst>
          </p:cNvPr>
          <p:cNvSpPr txBox="1"/>
          <p:nvPr/>
        </p:nvSpPr>
        <p:spPr>
          <a:xfrm>
            <a:off x="2392823" y="2128185"/>
            <a:ext cx="8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GitOps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E8307-FD30-A0F4-44A0-8872A745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4" y="1341458"/>
            <a:ext cx="1641362" cy="1229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B0A45-63D3-9F77-5715-860FF0702FD7}"/>
              </a:ext>
            </a:extLst>
          </p:cNvPr>
          <p:cNvSpPr txBox="1"/>
          <p:nvPr/>
        </p:nvSpPr>
        <p:spPr>
          <a:xfrm>
            <a:off x="5529130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Build,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CB4B4-9DB4-1849-BE00-E8DB773A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70" y="1559999"/>
            <a:ext cx="1790985" cy="887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C9004-CECA-25A8-FFA3-D13C6E45E72A}"/>
              </a:ext>
            </a:extLst>
          </p:cNvPr>
          <p:cNvSpPr txBox="1"/>
          <p:nvPr/>
        </p:nvSpPr>
        <p:spPr>
          <a:xfrm>
            <a:off x="9888448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Scanning</a:t>
            </a:r>
          </a:p>
          <a:p>
            <a:r>
              <a:rPr lang="en-US" dirty="0"/>
              <a:t>Test Coverage</a:t>
            </a:r>
          </a:p>
        </p:txBody>
      </p:sp>
    </p:spTree>
    <p:extLst>
      <p:ext uri="{BB962C8B-B14F-4D97-AF65-F5344CB8AC3E}">
        <p14:creationId xmlns:p14="http://schemas.microsoft.com/office/powerpoint/2010/main" val="57311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5CBF-970A-3564-A9C0-C91F3BE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" y="1341458"/>
            <a:ext cx="1974307" cy="110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417EA-72A1-F511-7010-9D028C2920AA}"/>
              </a:ext>
            </a:extLst>
          </p:cNvPr>
          <p:cNvSpPr txBox="1"/>
          <p:nvPr/>
        </p:nvSpPr>
        <p:spPr>
          <a:xfrm>
            <a:off x="2392823" y="1709598"/>
            <a:ext cx="17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622A-6A17-297B-7568-AA6F8F58E7BB}"/>
              </a:ext>
            </a:extLst>
          </p:cNvPr>
          <p:cNvSpPr txBox="1"/>
          <p:nvPr/>
        </p:nvSpPr>
        <p:spPr>
          <a:xfrm>
            <a:off x="2392823" y="2128185"/>
            <a:ext cx="8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GitOps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E8307-FD30-A0F4-44A0-8872A745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4" y="1341458"/>
            <a:ext cx="1641362" cy="1229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B0A45-63D3-9F77-5715-860FF0702FD7}"/>
              </a:ext>
            </a:extLst>
          </p:cNvPr>
          <p:cNvSpPr txBox="1"/>
          <p:nvPr/>
        </p:nvSpPr>
        <p:spPr>
          <a:xfrm>
            <a:off x="5529130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Build,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CB4B4-9DB4-1849-BE00-E8DB773A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70" y="1559999"/>
            <a:ext cx="1790985" cy="887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C9004-CECA-25A8-FFA3-D13C6E45E72A}"/>
              </a:ext>
            </a:extLst>
          </p:cNvPr>
          <p:cNvSpPr txBox="1"/>
          <p:nvPr/>
        </p:nvSpPr>
        <p:spPr>
          <a:xfrm>
            <a:off x="9888448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Scanning</a:t>
            </a:r>
          </a:p>
          <a:p>
            <a:r>
              <a:rPr lang="en-US" dirty="0"/>
              <a:t>Test Coverage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441E3-D1A9-6A3E-C3DD-CEA15C753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33" y="3052639"/>
            <a:ext cx="1334657" cy="37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92CE8-13E6-DF3D-3624-5C915FD67289}"/>
              </a:ext>
            </a:extLst>
          </p:cNvPr>
          <p:cNvSpPr txBox="1"/>
          <p:nvPr/>
        </p:nvSpPr>
        <p:spPr>
          <a:xfrm>
            <a:off x="9888448" y="2844225"/>
            <a:ext cx="150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5A2A82"/>
                </a:solidFill>
                <a:effectLst/>
                <a:latin typeface="Roboto" panose="02000000000000000000" pitchFamily="2" charset="0"/>
              </a:rPr>
              <a:t>vulnerabilities Scanning</a:t>
            </a:r>
          </a:p>
        </p:txBody>
      </p:sp>
    </p:spTree>
    <p:extLst>
      <p:ext uri="{BB962C8B-B14F-4D97-AF65-F5344CB8AC3E}">
        <p14:creationId xmlns:p14="http://schemas.microsoft.com/office/powerpoint/2010/main" val="356561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5CBF-970A-3564-A9C0-C91F3BE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" y="1341458"/>
            <a:ext cx="1974307" cy="110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417EA-72A1-F511-7010-9D028C2920AA}"/>
              </a:ext>
            </a:extLst>
          </p:cNvPr>
          <p:cNvSpPr txBox="1"/>
          <p:nvPr/>
        </p:nvSpPr>
        <p:spPr>
          <a:xfrm>
            <a:off x="2392823" y="1709598"/>
            <a:ext cx="17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622A-6A17-297B-7568-AA6F8F58E7BB}"/>
              </a:ext>
            </a:extLst>
          </p:cNvPr>
          <p:cNvSpPr txBox="1"/>
          <p:nvPr/>
        </p:nvSpPr>
        <p:spPr>
          <a:xfrm>
            <a:off x="2392823" y="2128185"/>
            <a:ext cx="8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GitOps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E8307-FD30-A0F4-44A0-8872A745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4" y="1341458"/>
            <a:ext cx="1641362" cy="1229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B0A45-63D3-9F77-5715-860FF0702FD7}"/>
              </a:ext>
            </a:extLst>
          </p:cNvPr>
          <p:cNvSpPr txBox="1"/>
          <p:nvPr/>
        </p:nvSpPr>
        <p:spPr>
          <a:xfrm>
            <a:off x="5529130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Build,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CB4B4-9DB4-1849-BE00-E8DB773A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70" y="1559999"/>
            <a:ext cx="1790985" cy="887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C9004-CECA-25A8-FFA3-D13C6E45E72A}"/>
              </a:ext>
            </a:extLst>
          </p:cNvPr>
          <p:cNvSpPr txBox="1"/>
          <p:nvPr/>
        </p:nvSpPr>
        <p:spPr>
          <a:xfrm>
            <a:off x="9888448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Scanning</a:t>
            </a:r>
          </a:p>
          <a:p>
            <a:r>
              <a:rPr lang="en-US" dirty="0"/>
              <a:t>Test Coverage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441E3-D1A9-6A3E-C3DD-CEA15C753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33" y="3052639"/>
            <a:ext cx="1334657" cy="37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92CE8-13E6-DF3D-3624-5C915FD67289}"/>
              </a:ext>
            </a:extLst>
          </p:cNvPr>
          <p:cNvSpPr txBox="1"/>
          <p:nvPr/>
        </p:nvSpPr>
        <p:spPr>
          <a:xfrm>
            <a:off x="9888448" y="2844225"/>
            <a:ext cx="150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5A2A82"/>
                </a:solidFill>
                <a:effectLst/>
                <a:latin typeface="Roboto" panose="02000000000000000000" pitchFamily="2" charset="0"/>
              </a:rPr>
              <a:t>vulnerabilities Scanning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B04D5-F5D5-ABB7-C82E-4651EC0DC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04" y="3136612"/>
            <a:ext cx="1234391" cy="481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715D46-D0C0-210E-FA85-11D2E758DD6D}"/>
              </a:ext>
            </a:extLst>
          </p:cNvPr>
          <p:cNvSpPr txBox="1"/>
          <p:nvPr/>
        </p:nvSpPr>
        <p:spPr>
          <a:xfrm>
            <a:off x="2849061" y="3176546"/>
            <a:ext cx="3127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Project progress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5CBF-970A-3564-A9C0-C91F3BE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" y="1341458"/>
            <a:ext cx="1974307" cy="110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417EA-72A1-F511-7010-9D028C2920AA}"/>
              </a:ext>
            </a:extLst>
          </p:cNvPr>
          <p:cNvSpPr txBox="1"/>
          <p:nvPr/>
        </p:nvSpPr>
        <p:spPr>
          <a:xfrm>
            <a:off x="2392823" y="1709598"/>
            <a:ext cx="17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622A-6A17-297B-7568-AA6F8F58E7BB}"/>
              </a:ext>
            </a:extLst>
          </p:cNvPr>
          <p:cNvSpPr txBox="1"/>
          <p:nvPr/>
        </p:nvSpPr>
        <p:spPr>
          <a:xfrm>
            <a:off x="2392823" y="2128185"/>
            <a:ext cx="8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GitOps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E8307-FD30-A0F4-44A0-8872A745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4" y="1341458"/>
            <a:ext cx="1641362" cy="1229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B0A45-63D3-9F77-5715-860FF0702FD7}"/>
              </a:ext>
            </a:extLst>
          </p:cNvPr>
          <p:cNvSpPr txBox="1"/>
          <p:nvPr/>
        </p:nvSpPr>
        <p:spPr>
          <a:xfrm>
            <a:off x="5529130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Build,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CB4B4-9DB4-1849-BE00-E8DB773A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70" y="1559999"/>
            <a:ext cx="1790985" cy="887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C9004-CECA-25A8-FFA3-D13C6E45E72A}"/>
              </a:ext>
            </a:extLst>
          </p:cNvPr>
          <p:cNvSpPr txBox="1"/>
          <p:nvPr/>
        </p:nvSpPr>
        <p:spPr>
          <a:xfrm>
            <a:off x="9888448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Scanning</a:t>
            </a:r>
          </a:p>
          <a:p>
            <a:r>
              <a:rPr lang="en-US" dirty="0"/>
              <a:t>Test Coverage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441E3-D1A9-6A3E-C3DD-CEA15C753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33" y="3052639"/>
            <a:ext cx="1334657" cy="37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92CE8-13E6-DF3D-3624-5C915FD67289}"/>
              </a:ext>
            </a:extLst>
          </p:cNvPr>
          <p:cNvSpPr txBox="1"/>
          <p:nvPr/>
        </p:nvSpPr>
        <p:spPr>
          <a:xfrm>
            <a:off x="9888448" y="2844225"/>
            <a:ext cx="150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5A2A82"/>
                </a:solidFill>
                <a:effectLst/>
                <a:latin typeface="Roboto" panose="02000000000000000000" pitchFamily="2" charset="0"/>
              </a:rPr>
              <a:t>vulnerabilities Scanning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B04D5-F5D5-ABB7-C82E-4651EC0DC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04" y="3136612"/>
            <a:ext cx="1234391" cy="481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715D46-D0C0-210E-FA85-11D2E758DD6D}"/>
              </a:ext>
            </a:extLst>
          </p:cNvPr>
          <p:cNvSpPr txBox="1"/>
          <p:nvPr/>
        </p:nvSpPr>
        <p:spPr>
          <a:xfrm>
            <a:off x="2849061" y="3176546"/>
            <a:ext cx="3127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Project progress tracking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7868-1182-215C-F356-C7ED148EE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9" y="3881862"/>
            <a:ext cx="1865387" cy="111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032FCD-56B1-C88A-840D-B1C92419082D}"/>
              </a:ext>
            </a:extLst>
          </p:cNvPr>
          <p:cNvSpPr txBox="1"/>
          <p:nvPr/>
        </p:nvSpPr>
        <p:spPr>
          <a:xfrm>
            <a:off x="3127761" y="4336195"/>
            <a:ext cx="165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15755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5D62F-BF10-085A-7CF6-FFDDA19ED974}"/>
              </a:ext>
            </a:extLst>
          </p:cNvPr>
          <p:cNvSpPr txBox="1"/>
          <p:nvPr/>
        </p:nvSpPr>
        <p:spPr>
          <a:xfrm>
            <a:off x="3307223" y="658027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&amp; Continuous Delivery (CI/CD)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5CBF-970A-3564-A9C0-C91F3BEB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" y="1341458"/>
            <a:ext cx="1974307" cy="110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417EA-72A1-F511-7010-9D028C2920AA}"/>
              </a:ext>
            </a:extLst>
          </p:cNvPr>
          <p:cNvSpPr txBox="1"/>
          <p:nvPr/>
        </p:nvSpPr>
        <p:spPr>
          <a:xfrm>
            <a:off x="2392823" y="1709598"/>
            <a:ext cx="176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622A-6A17-297B-7568-AA6F8F58E7BB}"/>
              </a:ext>
            </a:extLst>
          </p:cNvPr>
          <p:cNvSpPr txBox="1"/>
          <p:nvPr/>
        </p:nvSpPr>
        <p:spPr>
          <a:xfrm>
            <a:off x="2392823" y="2128185"/>
            <a:ext cx="8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GitOps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E8307-FD30-A0F4-44A0-8872A745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84" y="1341458"/>
            <a:ext cx="1641362" cy="1229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B0A45-63D3-9F77-5715-860FF0702FD7}"/>
              </a:ext>
            </a:extLst>
          </p:cNvPr>
          <p:cNvSpPr txBox="1"/>
          <p:nvPr/>
        </p:nvSpPr>
        <p:spPr>
          <a:xfrm>
            <a:off x="5529130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Build,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CB4B4-9DB4-1849-BE00-E8DB773A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70" y="1559999"/>
            <a:ext cx="1790985" cy="887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C9004-CECA-25A8-FFA3-D13C6E45E72A}"/>
              </a:ext>
            </a:extLst>
          </p:cNvPr>
          <p:cNvSpPr txBox="1"/>
          <p:nvPr/>
        </p:nvSpPr>
        <p:spPr>
          <a:xfrm>
            <a:off x="9888448" y="1633010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Scanning</a:t>
            </a:r>
          </a:p>
          <a:p>
            <a:r>
              <a:rPr lang="en-US" dirty="0"/>
              <a:t>Test Coverage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9441E3-D1A9-6A3E-C3DD-CEA15C753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33" y="3052639"/>
            <a:ext cx="1334657" cy="37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92CE8-13E6-DF3D-3624-5C915FD67289}"/>
              </a:ext>
            </a:extLst>
          </p:cNvPr>
          <p:cNvSpPr txBox="1"/>
          <p:nvPr/>
        </p:nvSpPr>
        <p:spPr>
          <a:xfrm>
            <a:off x="9888448" y="2844225"/>
            <a:ext cx="150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5A2A82"/>
                </a:solidFill>
                <a:effectLst/>
                <a:latin typeface="Roboto" panose="02000000000000000000" pitchFamily="2" charset="0"/>
              </a:rPr>
              <a:t>vulnerabilities Scanning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B04D5-F5D5-ABB7-C82E-4651EC0DC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04" y="3136612"/>
            <a:ext cx="1234391" cy="481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715D46-D0C0-210E-FA85-11D2E758DD6D}"/>
              </a:ext>
            </a:extLst>
          </p:cNvPr>
          <p:cNvSpPr txBox="1"/>
          <p:nvPr/>
        </p:nvSpPr>
        <p:spPr>
          <a:xfrm>
            <a:off x="2849061" y="3176546"/>
            <a:ext cx="3127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Project progress tracking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7868-1182-215C-F356-C7ED148EE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9" y="3881862"/>
            <a:ext cx="1865387" cy="111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032FCD-56B1-C88A-840D-B1C92419082D}"/>
              </a:ext>
            </a:extLst>
          </p:cNvPr>
          <p:cNvSpPr txBox="1"/>
          <p:nvPr/>
        </p:nvSpPr>
        <p:spPr>
          <a:xfrm>
            <a:off x="3127761" y="4336195"/>
            <a:ext cx="165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  <a:t>Collaboration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F0B4BA-7071-0063-C310-881CE0EDF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86" y="3818503"/>
            <a:ext cx="3305175" cy="1381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43C158-6835-0008-2399-B635BA606ADE}"/>
              </a:ext>
            </a:extLst>
          </p:cNvPr>
          <p:cNvSpPr txBox="1"/>
          <p:nvPr/>
        </p:nvSpPr>
        <p:spPr>
          <a:xfrm>
            <a:off x="8783261" y="4324399"/>
            <a:ext cx="199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Artifacts storage</a:t>
            </a:r>
          </a:p>
        </p:txBody>
      </p:sp>
    </p:spTree>
    <p:extLst>
      <p:ext uri="{BB962C8B-B14F-4D97-AF65-F5344CB8AC3E}">
        <p14:creationId xmlns:p14="http://schemas.microsoft.com/office/powerpoint/2010/main" val="361760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Charlie Display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Kit Chow</dc:creator>
  <cp:lastModifiedBy>Ming Kit Chow</cp:lastModifiedBy>
  <cp:revision>2</cp:revision>
  <dcterms:created xsi:type="dcterms:W3CDTF">2023-05-12T08:32:31Z</dcterms:created>
  <dcterms:modified xsi:type="dcterms:W3CDTF">2023-05-12T16:54:56Z</dcterms:modified>
</cp:coreProperties>
</file>