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2DCA-000E-DE35-76C2-EBDDBFB79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5F49D-8082-2AE2-1354-7BFA9888E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81710-E36C-6B71-BDEC-686D73A8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68EE-C1F4-4F45-8ACC-D9A8BC1633A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D7601-9E2F-8FC1-9994-AE016AD8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222B7-FD40-1F10-B243-50B0ABA3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CD04-0E27-4AEE-BAAB-23897C91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5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38C5-AAFB-10FC-5CE5-74ABCDB4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841B5-FD57-1E2E-D96B-E4BE36D10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23330-7F7D-7E08-027C-4BB4EB93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68EE-C1F4-4F45-8ACC-D9A8BC1633A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89049-937F-3F10-7823-D2CF4B52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059E5-6D11-CB18-1876-63FF8138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CD04-0E27-4AEE-BAAB-23897C91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0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07C5AF-DD3D-3935-1AF8-64E845123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1AF0-EE90-B08A-ABE1-DD97C43F5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2E1AC-D63D-396C-B975-95A8CC14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68EE-C1F4-4F45-8ACC-D9A8BC1633A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E9A14-6829-6919-D838-5CC3FFC3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52ECB-8567-3AE7-F1EA-4D091358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CD04-0E27-4AEE-BAAB-23897C91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6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16F8-251B-F783-23B3-6522CE6F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21DE8-76FE-7A92-97A3-1263AC5C7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5D801-1289-1EA0-92D4-DA2EC33C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68EE-C1F4-4F45-8ACC-D9A8BC1633A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DCC76-7BE0-A32B-54E8-E0C09739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87893-1C46-D540-03BA-96FCF21E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CD04-0E27-4AEE-BAAB-23897C91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5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DA66-C527-3568-13D2-4DE1D7B3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BCBFA-153A-0FBB-6FDB-34AFF1BD9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24E9B-1E73-AEA1-3ED1-3AC07EF3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68EE-C1F4-4F45-8ACC-D9A8BC1633A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E4827-BE28-7770-A038-1A77F4B8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7F9CC-4038-3104-4713-8C6E3C82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CD04-0E27-4AEE-BAAB-23897C91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B997-A47D-C523-46F6-1F90D0B2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59953-E567-9FBB-DEB4-5100F5DA6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52F12-7D8B-792A-2A1F-13A5C71F8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96B13-1016-06DA-2B9B-888BD629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68EE-C1F4-4F45-8ACC-D9A8BC1633A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59562-C7CF-9F4B-E31E-B5F7A86C9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874F7-F59C-1E1B-011F-159E0FD1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CD04-0E27-4AEE-BAAB-23897C91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A92B-9757-BAC4-FF10-7B0D5C3B0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FA7AE-CC11-2087-5BA8-A375FB4A4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07544-D3DB-E256-6E31-A5BC0DEBD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E8E6B-78B6-6C7B-64B7-5A9734B22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0FC02-901C-2AAC-C7EA-0AEFACFA5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22889-D5C5-84D3-FDD9-86A11F51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68EE-C1F4-4F45-8ACC-D9A8BC1633A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6225E-56E9-B365-AFD6-8A66D335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63507-15D5-8D4E-12DF-E0FF7FE3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CD04-0E27-4AEE-BAAB-23897C91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0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7DEE-4466-46EB-0931-EB02FBA2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463AE-5B5B-EC8C-664F-16034531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68EE-C1F4-4F45-8ACC-D9A8BC1633A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9802E-06E4-3A8A-016C-F225944A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D5C9F-C9FB-9B50-FD98-44A17906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CD04-0E27-4AEE-BAAB-23897C91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0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B09AE-A3C4-3572-4247-C3DEDE51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68EE-C1F4-4F45-8ACC-D9A8BC1633A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1001E-0794-0706-2A9E-CAC7F38A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B660A-91D3-D8E5-E4CA-CE80A8BD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CD04-0E27-4AEE-BAAB-23897C91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8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2BC2-3C4E-535F-B432-3BE3B0C4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79983-9B3F-62F3-DAAD-5791AB2E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422F7-3E74-67D9-6E30-E1E049EE5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21096-8974-819B-8077-CDF3BC45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68EE-C1F4-4F45-8ACC-D9A8BC1633A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DDD01-E3D4-2DD4-C2D8-8BD8151B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0CA25-D932-6EA6-2DF0-C112326E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CD04-0E27-4AEE-BAAB-23897C91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2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C5A4-72CF-D9F7-3A36-AD4C36914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55C84-8751-7FCC-124B-59759912E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38408-378D-C5C4-5509-93CF0396C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284BD-C011-2E3F-213B-7A175E34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68EE-C1F4-4F45-8ACC-D9A8BC1633A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E856F-5C44-F09E-F43B-2C6ECC12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ACB85-1D51-CA23-53C2-527417C4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CD04-0E27-4AEE-BAAB-23897C91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F3FAE-353A-061C-4EA6-2B823D26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EBE4F-72D9-ACA5-E1D2-1587308CB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304-B469-87F6-2BC9-58812CCCA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C68EE-C1F4-4F45-8ACC-D9A8BC1633A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8B526-5C20-51F3-164C-2CB94E7B9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61111-C7AF-31B4-4DAC-687030661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ACD04-0E27-4AEE-BAAB-23897C91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1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D10418-1F1E-ACD5-C8A7-7A1CBBEE1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897" y="553118"/>
            <a:ext cx="1701103" cy="103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0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D10418-1F1E-ACD5-C8A7-7A1CBBEE1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897" y="553118"/>
            <a:ext cx="1701103" cy="10300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D00D2B-9E23-F61A-1217-588711B1C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76" y="1979419"/>
            <a:ext cx="1297714" cy="726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33491E-A19A-CBEA-7197-290EB9765F5A}"/>
              </a:ext>
            </a:extLst>
          </p:cNvPr>
          <p:cNvSpPr txBox="1"/>
          <p:nvPr/>
        </p:nvSpPr>
        <p:spPr>
          <a:xfrm>
            <a:off x="3179035" y="1979419"/>
            <a:ext cx="2136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Management of Containerized Application</a:t>
            </a:r>
          </a:p>
        </p:txBody>
      </p:sp>
    </p:spTree>
    <p:extLst>
      <p:ext uri="{BB962C8B-B14F-4D97-AF65-F5344CB8AC3E}">
        <p14:creationId xmlns:p14="http://schemas.microsoft.com/office/powerpoint/2010/main" val="269526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D10418-1F1E-ACD5-C8A7-7A1CBBEE1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897" y="553118"/>
            <a:ext cx="1701103" cy="10300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D00D2B-9E23-F61A-1217-588711B1C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76" y="1979419"/>
            <a:ext cx="1297714" cy="726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33491E-A19A-CBEA-7197-290EB9765F5A}"/>
              </a:ext>
            </a:extLst>
          </p:cNvPr>
          <p:cNvSpPr txBox="1"/>
          <p:nvPr/>
        </p:nvSpPr>
        <p:spPr>
          <a:xfrm>
            <a:off x="3179035" y="1979419"/>
            <a:ext cx="2136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Management of Containerized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6205BA-300C-5D58-84A8-0294421CB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47" y="2142606"/>
            <a:ext cx="1127066" cy="563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3BEB3C-A0E9-6207-531F-30A2EFD5AB71}"/>
              </a:ext>
            </a:extLst>
          </p:cNvPr>
          <p:cNvSpPr txBox="1"/>
          <p:nvPr/>
        </p:nvSpPr>
        <p:spPr>
          <a:xfrm>
            <a:off x="6674265" y="2121364"/>
            <a:ext cx="1854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Distributed even streaming platform </a:t>
            </a:r>
          </a:p>
        </p:txBody>
      </p:sp>
    </p:spTree>
    <p:extLst>
      <p:ext uri="{BB962C8B-B14F-4D97-AF65-F5344CB8AC3E}">
        <p14:creationId xmlns:p14="http://schemas.microsoft.com/office/powerpoint/2010/main" val="343783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D10418-1F1E-ACD5-C8A7-7A1CBBEE1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897" y="553118"/>
            <a:ext cx="1701103" cy="10300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D00D2B-9E23-F61A-1217-588711B1C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76" y="1979419"/>
            <a:ext cx="1297714" cy="726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33491E-A19A-CBEA-7197-290EB9765F5A}"/>
              </a:ext>
            </a:extLst>
          </p:cNvPr>
          <p:cNvSpPr txBox="1"/>
          <p:nvPr/>
        </p:nvSpPr>
        <p:spPr>
          <a:xfrm>
            <a:off x="3179035" y="1979419"/>
            <a:ext cx="2136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Management of Containerized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6205BA-300C-5D58-84A8-0294421CB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47" y="2142606"/>
            <a:ext cx="1127066" cy="563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3BEB3C-A0E9-6207-531F-30A2EFD5AB71}"/>
              </a:ext>
            </a:extLst>
          </p:cNvPr>
          <p:cNvSpPr txBox="1"/>
          <p:nvPr/>
        </p:nvSpPr>
        <p:spPr>
          <a:xfrm>
            <a:off x="6674265" y="2121364"/>
            <a:ext cx="1854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Distributed even streaming platform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71C49-6F3B-DC6F-3FD1-9AB4CA7105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355" y="1909332"/>
            <a:ext cx="1030079" cy="1030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B2B2B-DEC9-0456-6980-2CE6CF6C6F8D}"/>
              </a:ext>
            </a:extLst>
          </p:cNvPr>
          <p:cNvSpPr txBox="1"/>
          <p:nvPr/>
        </p:nvSpPr>
        <p:spPr>
          <a:xfrm>
            <a:off x="10028668" y="2101205"/>
            <a:ext cx="1811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S3-Compliance Object Storage</a:t>
            </a:r>
          </a:p>
        </p:txBody>
      </p:sp>
    </p:spTree>
    <p:extLst>
      <p:ext uri="{BB962C8B-B14F-4D97-AF65-F5344CB8AC3E}">
        <p14:creationId xmlns:p14="http://schemas.microsoft.com/office/powerpoint/2010/main" val="144413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D10418-1F1E-ACD5-C8A7-7A1CBBEE1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897" y="553118"/>
            <a:ext cx="1701103" cy="10300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D00D2B-9E23-F61A-1217-588711B1C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76" y="1979419"/>
            <a:ext cx="1297714" cy="726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33491E-A19A-CBEA-7197-290EB9765F5A}"/>
              </a:ext>
            </a:extLst>
          </p:cNvPr>
          <p:cNvSpPr txBox="1"/>
          <p:nvPr/>
        </p:nvSpPr>
        <p:spPr>
          <a:xfrm>
            <a:off x="3179035" y="1979419"/>
            <a:ext cx="2136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Management of Containerized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6205BA-300C-5D58-84A8-0294421CB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47" y="2142606"/>
            <a:ext cx="1127066" cy="563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3BEB3C-A0E9-6207-531F-30A2EFD5AB71}"/>
              </a:ext>
            </a:extLst>
          </p:cNvPr>
          <p:cNvSpPr txBox="1"/>
          <p:nvPr/>
        </p:nvSpPr>
        <p:spPr>
          <a:xfrm>
            <a:off x="6674265" y="2121364"/>
            <a:ext cx="1854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Distributed even streaming platform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71C49-6F3B-DC6F-3FD1-9AB4CA7105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355" y="1909332"/>
            <a:ext cx="1030079" cy="1030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B2B2B-DEC9-0456-6980-2CE6CF6C6F8D}"/>
              </a:ext>
            </a:extLst>
          </p:cNvPr>
          <p:cNvSpPr txBox="1"/>
          <p:nvPr/>
        </p:nvSpPr>
        <p:spPr>
          <a:xfrm>
            <a:off x="10028668" y="2101205"/>
            <a:ext cx="1811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S3-Compliance Object Storage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0D1E7A-02FF-DCB0-FB48-FCEEA63C96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51" y="3394898"/>
            <a:ext cx="1071563" cy="10715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1B363C-DCC4-6744-9570-EBCCFEA10E63}"/>
              </a:ext>
            </a:extLst>
          </p:cNvPr>
          <p:cNvSpPr txBox="1"/>
          <p:nvPr/>
        </p:nvSpPr>
        <p:spPr>
          <a:xfrm>
            <a:off x="3179035" y="3567087"/>
            <a:ext cx="2640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Machine Learning Toolkit for Kubernetes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24664-7B78-71E6-73C5-4136F722D2A9}"/>
              </a:ext>
            </a:extLst>
          </p:cNvPr>
          <p:cNvSpPr txBox="1"/>
          <p:nvPr/>
        </p:nvSpPr>
        <p:spPr>
          <a:xfrm>
            <a:off x="3082182" y="4281795"/>
            <a:ext cx="2834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Kubeflow Pipeline, </a:t>
            </a:r>
            <a:r>
              <a:rPr lang="en-US" sz="1600" dirty="0" err="1"/>
              <a:t>Jupyter</a:t>
            </a:r>
            <a:r>
              <a:rPr lang="en-US" sz="1600" dirty="0"/>
              <a:t>,</a:t>
            </a:r>
          </a:p>
          <a:p>
            <a:r>
              <a:rPr lang="en-US" sz="1600" dirty="0" err="1"/>
              <a:t>KATib</a:t>
            </a:r>
            <a:r>
              <a:rPr lang="en-US" sz="1600" dirty="0"/>
              <a:t> (</a:t>
            </a:r>
            <a:r>
              <a:rPr lang="en-US" sz="1600" dirty="0" err="1"/>
              <a:t>AutoML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287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D10418-1F1E-ACD5-C8A7-7A1CBBEE1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897" y="553118"/>
            <a:ext cx="1701103" cy="10300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D00D2B-9E23-F61A-1217-588711B1C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76" y="1979419"/>
            <a:ext cx="1297714" cy="726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33491E-A19A-CBEA-7197-290EB9765F5A}"/>
              </a:ext>
            </a:extLst>
          </p:cNvPr>
          <p:cNvSpPr txBox="1"/>
          <p:nvPr/>
        </p:nvSpPr>
        <p:spPr>
          <a:xfrm>
            <a:off x="3179035" y="1979419"/>
            <a:ext cx="2136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Management of Containerized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6205BA-300C-5D58-84A8-0294421CB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47" y="2142606"/>
            <a:ext cx="1127066" cy="563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3BEB3C-A0E9-6207-531F-30A2EFD5AB71}"/>
              </a:ext>
            </a:extLst>
          </p:cNvPr>
          <p:cNvSpPr txBox="1"/>
          <p:nvPr/>
        </p:nvSpPr>
        <p:spPr>
          <a:xfrm>
            <a:off x="6674265" y="2121364"/>
            <a:ext cx="1854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Distributed even streaming platform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71C49-6F3B-DC6F-3FD1-9AB4CA7105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355" y="1909332"/>
            <a:ext cx="1030079" cy="1030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B2B2B-DEC9-0456-6980-2CE6CF6C6F8D}"/>
              </a:ext>
            </a:extLst>
          </p:cNvPr>
          <p:cNvSpPr txBox="1"/>
          <p:nvPr/>
        </p:nvSpPr>
        <p:spPr>
          <a:xfrm>
            <a:off x="10028668" y="2101205"/>
            <a:ext cx="1811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S3-Compliance Object Storage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0D1E7A-02FF-DCB0-FB48-FCEEA63C96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51" y="3394898"/>
            <a:ext cx="1071563" cy="10715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1B363C-DCC4-6744-9570-EBCCFEA10E63}"/>
              </a:ext>
            </a:extLst>
          </p:cNvPr>
          <p:cNvSpPr txBox="1"/>
          <p:nvPr/>
        </p:nvSpPr>
        <p:spPr>
          <a:xfrm>
            <a:off x="3179035" y="3567087"/>
            <a:ext cx="2640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Machine Learning Toolkit for Kubernetes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24664-7B78-71E6-73C5-4136F722D2A9}"/>
              </a:ext>
            </a:extLst>
          </p:cNvPr>
          <p:cNvSpPr txBox="1"/>
          <p:nvPr/>
        </p:nvSpPr>
        <p:spPr>
          <a:xfrm>
            <a:off x="3082182" y="4281795"/>
            <a:ext cx="2834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Kubeflow Pipeline, </a:t>
            </a:r>
            <a:r>
              <a:rPr lang="en-US" sz="1600" dirty="0" err="1"/>
              <a:t>Jupyter</a:t>
            </a:r>
            <a:r>
              <a:rPr lang="en-US" sz="1600" dirty="0"/>
              <a:t>,</a:t>
            </a:r>
          </a:p>
          <a:p>
            <a:r>
              <a:rPr lang="en-US" sz="1600" dirty="0" err="1"/>
              <a:t>KATib</a:t>
            </a:r>
            <a:r>
              <a:rPr lang="en-US" sz="1600" dirty="0"/>
              <a:t> (</a:t>
            </a:r>
            <a:r>
              <a:rPr lang="en-US" sz="1600" dirty="0" err="1"/>
              <a:t>AutoML</a:t>
            </a:r>
            <a:r>
              <a:rPr lang="en-US" sz="16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B93B74-D7FA-55E3-9EC6-09ECECDE49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576" y="3649504"/>
            <a:ext cx="1710025" cy="4199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0A1955-5170-92EA-F9C8-A484821785AD}"/>
              </a:ext>
            </a:extLst>
          </p:cNvPr>
          <p:cNvSpPr txBox="1"/>
          <p:nvPr/>
        </p:nvSpPr>
        <p:spPr>
          <a:xfrm>
            <a:off x="8528703" y="3567086"/>
            <a:ext cx="220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rgbClr val="303030"/>
                </a:solidFill>
                <a:effectLst/>
                <a:latin typeface="Inter"/>
              </a:rPr>
              <a:t>Open Source Feature Store for Production ML</a:t>
            </a:r>
          </a:p>
        </p:txBody>
      </p:sp>
    </p:spTree>
    <p:extLst>
      <p:ext uri="{BB962C8B-B14F-4D97-AF65-F5344CB8AC3E}">
        <p14:creationId xmlns:p14="http://schemas.microsoft.com/office/powerpoint/2010/main" val="351418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D10418-1F1E-ACD5-C8A7-7A1CBBEE1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897" y="553118"/>
            <a:ext cx="1701103" cy="10300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D00D2B-9E23-F61A-1217-588711B1C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76" y="1979419"/>
            <a:ext cx="1297714" cy="726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33491E-A19A-CBEA-7197-290EB9765F5A}"/>
              </a:ext>
            </a:extLst>
          </p:cNvPr>
          <p:cNvSpPr txBox="1"/>
          <p:nvPr/>
        </p:nvSpPr>
        <p:spPr>
          <a:xfrm>
            <a:off x="3179035" y="1979419"/>
            <a:ext cx="2136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Management of Containerized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6205BA-300C-5D58-84A8-0294421CB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47" y="2142606"/>
            <a:ext cx="1127066" cy="563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3BEB3C-A0E9-6207-531F-30A2EFD5AB71}"/>
              </a:ext>
            </a:extLst>
          </p:cNvPr>
          <p:cNvSpPr txBox="1"/>
          <p:nvPr/>
        </p:nvSpPr>
        <p:spPr>
          <a:xfrm>
            <a:off x="6674265" y="2121364"/>
            <a:ext cx="1854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Distributed even streaming platform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71C49-6F3B-DC6F-3FD1-9AB4CA7105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355" y="1909332"/>
            <a:ext cx="1030079" cy="1030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B2B2B-DEC9-0456-6980-2CE6CF6C6F8D}"/>
              </a:ext>
            </a:extLst>
          </p:cNvPr>
          <p:cNvSpPr txBox="1"/>
          <p:nvPr/>
        </p:nvSpPr>
        <p:spPr>
          <a:xfrm>
            <a:off x="10028668" y="2101205"/>
            <a:ext cx="1811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S3-Compliance Object Storage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0D1E7A-02FF-DCB0-FB48-FCEEA63C96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51" y="3394898"/>
            <a:ext cx="1071563" cy="10715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1B363C-DCC4-6744-9570-EBCCFEA10E63}"/>
              </a:ext>
            </a:extLst>
          </p:cNvPr>
          <p:cNvSpPr txBox="1"/>
          <p:nvPr/>
        </p:nvSpPr>
        <p:spPr>
          <a:xfrm>
            <a:off x="3179035" y="3567087"/>
            <a:ext cx="2640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Machine Learning Toolkit for Kubernetes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24664-7B78-71E6-73C5-4136F722D2A9}"/>
              </a:ext>
            </a:extLst>
          </p:cNvPr>
          <p:cNvSpPr txBox="1"/>
          <p:nvPr/>
        </p:nvSpPr>
        <p:spPr>
          <a:xfrm>
            <a:off x="3082182" y="4281795"/>
            <a:ext cx="2834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Kubeflow Pipeline, </a:t>
            </a:r>
            <a:r>
              <a:rPr lang="en-US" sz="1600" dirty="0" err="1"/>
              <a:t>Jupyter</a:t>
            </a:r>
            <a:r>
              <a:rPr lang="en-US" sz="1600" dirty="0"/>
              <a:t>,</a:t>
            </a:r>
          </a:p>
          <a:p>
            <a:r>
              <a:rPr lang="en-US" sz="1600" dirty="0" err="1"/>
              <a:t>KATib</a:t>
            </a:r>
            <a:r>
              <a:rPr lang="en-US" sz="1600" dirty="0"/>
              <a:t> (</a:t>
            </a:r>
            <a:r>
              <a:rPr lang="en-US" sz="1600" dirty="0" err="1"/>
              <a:t>AutoML</a:t>
            </a:r>
            <a:r>
              <a:rPr lang="en-US" sz="16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B93B74-D7FA-55E3-9EC6-09ECECDE49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576" y="3649504"/>
            <a:ext cx="1710025" cy="4199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0A1955-5170-92EA-F9C8-A484821785AD}"/>
              </a:ext>
            </a:extLst>
          </p:cNvPr>
          <p:cNvSpPr txBox="1"/>
          <p:nvPr/>
        </p:nvSpPr>
        <p:spPr>
          <a:xfrm>
            <a:off x="8528703" y="3567086"/>
            <a:ext cx="220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rgbClr val="303030"/>
                </a:solidFill>
                <a:effectLst/>
                <a:latin typeface="Inter"/>
              </a:rPr>
              <a:t>Open Source Feature Store for Production ML</a:t>
            </a:r>
          </a:p>
        </p:txBody>
      </p:sp>
    </p:spTree>
    <p:extLst>
      <p:ext uri="{BB962C8B-B14F-4D97-AF65-F5344CB8AC3E}">
        <p14:creationId xmlns:p14="http://schemas.microsoft.com/office/powerpoint/2010/main" val="387554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D10418-1F1E-ACD5-C8A7-7A1CBBEE1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897" y="553118"/>
            <a:ext cx="1701103" cy="10300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D00D2B-9E23-F61A-1217-588711B1C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76" y="1979419"/>
            <a:ext cx="1297714" cy="726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33491E-A19A-CBEA-7197-290EB9765F5A}"/>
              </a:ext>
            </a:extLst>
          </p:cNvPr>
          <p:cNvSpPr txBox="1"/>
          <p:nvPr/>
        </p:nvSpPr>
        <p:spPr>
          <a:xfrm>
            <a:off x="3179035" y="1979419"/>
            <a:ext cx="2136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Management of Containerized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6205BA-300C-5D58-84A8-0294421CB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47" y="2142606"/>
            <a:ext cx="1127066" cy="563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3BEB3C-A0E9-6207-531F-30A2EFD5AB71}"/>
              </a:ext>
            </a:extLst>
          </p:cNvPr>
          <p:cNvSpPr txBox="1"/>
          <p:nvPr/>
        </p:nvSpPr>
        <p:spPr>
          <a:xfrm>
            <a:off x="6674265" y="2121364"/>
            <a:ext cx="1854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Distributed even streaming platform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71C49-6F3B-DC6F-3FD1-9AB4CA7105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355" y="1909332"/>
            <a:ext cx="1030079" cy="1030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B2B2B-DEC9-0456-6980-2CE6CF6C6F8D}"/>
              </a:ext>
            </a:extLst>
          </p:cNvPr>
          <p:cNvSpPr txBox="1"/>
          <p:nvPr/>
        </p:nvSpPr>
        <p:spPr>
          <a:xfrm>
            <a:off x="10028668" y="2101205"/>
            <a:ext cx="1811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S3-Compliance Object Storage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0D1E7A-02FF-DCB0-FB48-FCEEA63C96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51" y="3394898"/>
            <a:ext cx="1071563" cy="10715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1B363C-DCC4-6744-9570-EBCCFEA10E63}"/>
              </a:ext>
            </a:extLst>
          </p:cNvPr>
          <p:cNvSpPr txBox="1"/>
          <p:nvPr/>
        </p:nvSpPr>
        <p:spPr>
          <a:xfrm>
            <a:off x="3179035" y="3567087"/>
            <a:ext cx="2640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Machine Learning Toolkit for Kubernetes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24664-7B78-71E6-73C5-4136F722D2A9}"/>
              </a:ext>
            </a:extLst>
          </p:cNvPr>
          <p:cNvSpPr txBox="1"/>
          <p:nvPr/>
        </p:nvSpPr>
        <p:spPr>
          <a:xfrm>
            <a:off x="3082182" y="4281795"/>
            <a:ext cx="2834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Kubeflow Pipeline, </a:t>
            </a:r>
            <a:r>
              <a:rPr lang="en-US" sz="1600" dirty="0" err="1"/>
              <a:t>Jupyter</a:t>
            </a:r>
            <a:r>
              <a:rPr lang="en-US" sz="1600" dirty="0"/>
              <a:t>,</a:t>
            </a:r>
          </a:p>
          <a:p>
            <a:r>
              <a:rPr lang="en-US" sz="1600" dirty="0" err="1"/>
              <a:t>KATib</a:t>
            </a:r>
            <a:r>
              <a:rPr lang="en-US" sz="1600" dirty="0"/>
              <a:t> (</a:t>
            </a:r>
            <a:r>
              <a:rPr lang="en-US" sz="1600" dirty="0" err="1"/>
              <a:t>AutoML</a:t>
            </a:r>
            <a:r>
              <a:rPr lang="en-US" sz="16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B93B74-D7FA-55E3-9EC6-09ECECDE49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576" y="3649504"/>
            <a:ext cx="1710025" cy="4199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0A1955-5170-92EA-F9C8-A484821785AD}"/>
              </a:ext>
            </a:extLst>
          </p:cNvPr>
          <p:cNvSpPr txBox="1"/>
          <p:nvPr/>
        </p:nvSpPr>
        <p:spPr>
          <a:xfrm>
            <a:off x="8528703" y="3567086"/>
            <a:ext cx="220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rgbClr val="303030"/>
                </a:solidFill>
                <a:effectLst/>
                <a:latin typeface="Inter"/>
              </a:rPr>
              <a:t>Open Source Feature Store for Production ML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686A3E-9368-9EA7-5D6A-4071247AA7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305" y="5315836"/>
            <a:ext cx="634453" cy="6344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09FFB5-9BBE-5CF6-4230-3AED764047CA}"/>
              </a:ext>
            </a:extLst>
          </p:cNvPr>
          <p:cNvSpPr txBox="1"/>
          <p:nvPr/>
        </p:nvSpPr>
        <p:spPr>
          <a:xfrm>
            <a:off x="3014306" y="5330853"/>
            <a:ext cx="2694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serving machine learning (ML) models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555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D10418-1F1E-ACD5-C8A7-7A1CBBEE1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897" y="553118"/>
            <a:ext cx="1701103" cy="10300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D00D2B-9E23-F61A-1217-588711B1C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76" y="1979419"/>
            <a:ext cx="1297714" cy="726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33491E-A19A-CBEA-7197-290EB9765F5A}"/>
              </a:ext>
            </a:extLst>
          </p:cNvPr>
          <p:cNvSpPr txBox="1"/>
          <p:nvPr/>
        </p:nvSpPr>
        <p:spPr>
          <a:xfrm>
            <a:off x="3179035" y="1979419"/>
            <a:ext cx="2136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Management of Containerized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6205BA-300C-5D58-84A8-0294421CB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47" y="2142606"/>
            <a:ext cx="1127066" cy="563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3BEB3C-A0E9-6207-531F-30A2EFD5AB71}"/>
              </a:ext>
            </a:extLst>
          </p:cNvPr>
          <p:cNvSpPr txBox="1"/>
          <p:nvPr/>
        </p:nvSpPr>
        <p:spPr>
          <a:xfrm>
            <a:off x="6674265" y="2121364"/>
            <a:ext cx="1854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Distributed even streaming platform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71C49-6F3B-DC6F-3FD1-9AB4CA7105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355" y="1909332"/>
            <a:ext cx="1030079" cy="1030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B2B2B-DEC9-0456-6980-2CE6CF6C6F8D}"/>
              </a:ext>
            </a:extLst>
          </p:cNvPr>
          <p:cNvSpPr txBox="1"/>
          <p:nvPr/>
        </p:nvSpPr>
        <p:spPr>
          <a:xfrm>
            <a:off x="10028668" y="2101205"/>
            <a:ext cx="1811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S3-Compliance Object Storage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0D1E7A-02FF-DCB0-FB48-FCEEA63C96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51" y="3394898"/>
            <a:ext cx="1071563" cy="10715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1B363C-DCC4-6744-9570-EBCCFEA10E63}"/>
              </a:ext>
            </a:extLst>
          </p:cNvPr>
          <p:cNvSpPr txBox="1"/>
          <p:nvPr/>
        </p:nvSpPr>
        <p:spPr>
          <a:xfrm>
            <a:off x="3179035" y="3567087"/>
            <a:ext cx="2640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Machine Learning Toolkit for Kubernetes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24664-7B78-71E6-73C5-4136F722D2A9}"/>
              </a:ext>
            </a:extLst>
          </p:cNvPr>
          <p:cNvSpPr txBox="1"/>
          <p:nvPr/>
        </p:nvSpPr>
        <p:spPr>
          <a:xfrm>
            <a:off x="3082182" y="4281795"/>
            <a:ext cx="2834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Kubeflow Pipeline, </a:t>
            </a:r>
            <a:r>
              <a:rPr lang="en-US" sz="1600" dirty="0" err="1"/>
              <a:t>Jupyter</a:t>
            </a:r>
            <a:r>
              <a:rPr lang="en-US" sz="1600" dirty="0"/>
              <a:t>,</a:t>
            </a:r>
          </a:p>
          <a:p>
            <a:r>
              <a:rPr lang="en-US" sz="1600" dirty="0" err="1"/>
              <a:t>KATib</a:t>
            </a:r>
            <a:r>
              <a:rPr lang="en-US" sz="1600" dirty="0"/>
              <a:t> (</a:t>
            </a:r>
            <a:r>
              <a:rPr lang="en-US" sz="1600" dirty="0" err="1"/>
              <a:t>AutoML</a:t>
            </a:r>
            <a:r>
              <a:rPr lang="en-US" sz="16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B93B74-D7FA-55E3-9EC6-09ECECDE49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576" y="3649504"/>
            <a:ext cx="1710025" cy="4199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0A1955-5170-92EA-F9C8-A484821785AD}"/>
              </a:ext>
            </a:extLst>
          </p:cNvPr>
          <p:cNvSpPr txBox="1"/>
          <p:nvPr/>
        </p:nvSpPr>
        <p:spPr>
          <a:xfrm>
            <a:off x="8528703" y="3567086"/>
            <a:ext cx="220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rgbClr val="303030"/>
                </a:solidFill>
                <a:effectLst/>
                <a:latin typeface="Inter"/>
              </a:rPr>
              <a:t>Open Source Feature Store for Production ML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686A3E-9368-9EA7-5D6A-4071247AA7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305" y="5315836"/>
            <a:ext cx="634453" cy="6344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09FFB5-9BBE-5CF6-4230-3AED764047CA}"/>
              </a:ext>
            </a:extLst>
          </p:cNvPr>
          <p:cNvSpPr txBox="1"/>
          <p:nvPr/>
        </p:nvSpPr>
        <p:spPr>
          <a:xfrm>
            <a:off x="3014306" y="5330853"/>
            <a:ext cx="2694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serving machine learning (ML) models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79B0D4-12DE-2605-0FA1-E13F4E9E8603}"/>
              </a:ext>
            </a:extLst>
          </p:cNvPr>
          <p:cNvSpPr txBox="1"/>
          <p:nvPr/>
        </p:nvSpPr>
        <p:spPr>
          <a:xfrm rot="20591307">
            <a:off x="6947731" y="5094964"/>
            <a:ext cx="2768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MLOps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8757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196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 Kit Chow</dc:creator>
  <cp:lastModifiedBy>Ming Kit Chow</cp:lastModifiedBy>
  <cp:revision>3</cp:revision>
  <dcterms:created xsi:type="dcterms:W3CDTF">2023-05-12T10:33:45Z</dcterms:created>
  <dcterms:modified xsi:type="dcterms:W3CDTF">2023-05-12T10:57:44Z</dcterms:modified>
</cp:coreProperties>
</file>