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2797-6AC7-C78E-7B92-98EAE4EE9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C1DE1-D28E-4ACB-DE85-23AC260D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08D3C-09C3-F993-579D-45B2F6B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F712-FC16-410F-CA88-00201370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1720-1279-E07B-AEAF-9ED45BA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9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6ACC-2389-026E-E100-09F83FD4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93A0D-467D-26CA-508A-D4DC4188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3948-E9F5-4018-919F-8D62B093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1EF4-84D4-DDE7-61AC-137DFAD7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E903-588F-56DC-F2F0-BC72906A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8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008CC-6503-AAAD-6306-9EC0E6F99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27A9-23DD-142A-9951-AE4A96F1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8021-4C2C-CDB6-B28F-CBC3B164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A47C-B48E-EF37-6960-B91D1D89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94CA-A3EC-9931-A28C-C8CEE0E8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82A8-06F0-CFDF-3AAA-C3C7B54D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CC96-EDE7-9EA0-7CA1-F64ADB0D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3C15-4E3C-CBF2-F8BC-AA8D0FF4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FB99-EDF9-70D4-0DED-301BF29D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1786-1EF3-F8CC-4491-67418690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DCBE-ABBE-C83D-D198-C1FCEE5B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A5A73-DCBC-1045-48C9-6CEFB680B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2ACE-D381-0BF4-28B9-2A7BC22C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E139-9206-28FD-156D-F1542887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339F-49FB-1C4A-9605-F4170454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181C-7847-0EB0-861A-703EAA95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ED9E-2B98-C944-127B-3836E5CDB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51FE6-CBBE-D87A-F7EB-FDC2F19E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7E78E-2B03-DD1F-C708-65F47D9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0F6D1-6619-297C-CF5E-93B04709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18FCA-7D64-3C0B-A110-617DC71A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1B2E-D727-B41D-2172-D79B4E13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9B85F-F1F0-9D61-59C9-0D171FAA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FC2C-270A-7B70-6ED8-C46D669E7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E1C50-24D0-0558-9984-2A4B3D37D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A48C-5BFD-1652-3719-6BB084870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58551-872A-5947-DE6F-CA3C2B60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CB582-D268-B309-7E73-C4BA528E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BAC72-C50A-7B14-0761-06C65C76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F6C5-84FC-6654-3BAB-07553779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1C503-2415-DAE3-00DF-0DF1E388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51F4D-CD1B-5E2A-7EE9-34258DE9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C24A8-B478-4A18-859C-060CB46B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61160-F764-F717-E094-55C82A50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F180C-ABEF-6B01-0AFF-55370ED5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AF1A0-9824-6626-791F-66EA8B0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11E3-8C4A-EB11-BBE0-B0715BE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20C2-34FC-A80B-119D-825866DC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E42C-440A-9810-2ABF-8AB5A6A0D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9B2D7-8BDF-A31D-6E72-1E4298A1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24D3-DDF0-86B2-D9AE-C8AFEA6D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5A34E-814F-8FA7-F0DA-AA16D54C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7717-5FC9-C4BF-1906-39473C22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A7108-2E89-F707-845E-2C85FFD05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5E4E9-B754-E16D-7EB6-425F90B0F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D0B08-D507-6E19-7C77-A07B87D4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56102-541C-6720-3B7A-EC42242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45D2-BCC2-FE25-F6AA-7B7A907E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12CC4-BD2D-29C6-BA60-7A00D9FE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0B7A7-AEF6-A2F6-EFBB-2A4028B7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13C2-BFA5-720F-67F1-F5E9D5021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AB95B-25A0-4D77-9BE0-59F19C02B7E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E866-3703-FD0C-9C9B-D5E48AFA5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9414-8DD2-9A19-C8CF-817DD6308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56BD-927C-4F73-82E1-FB1FB84D9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BB362F-78BB-77A8-DF38-C608B3333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69" y="3543166"/>
            <a:ext cx="1033749" cy="644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38963-5FE2-4617-FA2D-20517039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29" y="3543166"/>
            <a:ext cx="1690688" cy="67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A3206-FC1C-FE44-B5B3-D9F6C6F49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499" y="3604989"/>
            <a:ext cx="1355050" cy="6144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CA84A-1605-F23A-D6BA-6C82763BAA7D}"/>
              </a:ext>
            </a:extLst>
          </p:cNvPr>
          <p:cNvSpPr txBox="1"/>
          <p:nvPr/>
        </p:nvSpPr>
        <p:spPr>
          <a:xfrm>
            <a:off x="7246834" y="3604989"/>
            <a:ext cx="249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Server</a:t>
            </a:r>
          </a:p>
          <a:p>
            <a:r>
              <a:rPr lang="en-US" dirty="0"/>
              <a:t>MQ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5A8EEC-A1F2-6F95-AC0F-0E3CD2B27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07" y="5103176"/>
            <a:ext cx="1291013" cy="3892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46B26-3AC2-292D-5B48-94E185E88D2B}"/>
              </a:ext>
            </a:extLst>
          </p:cNvPr>
          <p:cNvSpPr txBox="1"/>
          <p:nvPr/>
        </p:nvSpPr>
        <p:spPr>
          <a:xfrm>
            <a:off x="3903336" y="5077538"/>
            <a:ext cx="180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Integration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CA04E3-B926-33AC-ABB9-ADB22ECFDD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58" y="4835703"/>
            <a:ext cx="924148" cy="924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BCE714-36C3-8C19-AB39-EC8B02C1D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54" y="4891530"/>
            <a:ext cx="1370371" cy="7413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DD294-CD56-F807-05A5-696FB0578A5C}"/>
              </a:ext>
            </a:extLst>
          </p:cNvPr>
          <p:cNvSpPr txBox="1"/>
          <p:nvPr/>
        </p:nvSpPr>
        <p:spPr>
          <a:xfrm>
            <a:off x="1303175" y="444382"/>
            <a:ext cx="381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Redundancy and High Availability</a:t>
            </a:r>
            <a:endParaRPr lang="en-US" b="1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4CA73-9CA7-4996-C716-BB20F7D47CE7}"/>
              </a:ext>
            </a:extLst>
          </p:cNvPr>
          <p:cNvSpPr txBox="1"/>
          <p:nvPr/>
        </p:nvSpPr>
        <p:spPr>
          <a:xfrm>
            <a:off x="1303175" y="919597"/>
            <a:ext cx="42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Disaster Recovery and Business Continuity</a:t>
            </a:r>
            <a:endParaRPr lang="en-US" b="1" i="0" dirty="0">
              <a:solidFill>
                <a:srgbClr val="333333"/>
              </a:solidFill>
              <a:effectLst/>
              <a:latin typeface="Source Sans Pro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982DA-C1CA-D21C-8E7D-4CC00C0F733F}"/>
              </a:ext>
            </a:extLst>
          </p:cNvPr>
          <p:cNvSpPr txBox="1"/>
          <p:nvPr/>
        </p:nvSpPr>
        <p:spPr>
          <a:xfrm>
            <a:off x="1294629" y="1407631"/>
            <a:ext cx="410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Continuous Monitoring and Maintenance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B3B5C-1DE9-CB45-02C4-C59997D54BD0}"/>
              </a:ext>
            </a:extLst>
          </p:cNvPr>
          <p:cNvSpPr txBox="1"/>
          <p:nvPr/>
        </p:nvSpPr>
        <p:spPr>
          <a:xfrm>
            <a:off x="1303175" y="1961727"/>
            <a:ext cx="286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Scalability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EA2A3-53A1-8BBA-3F0D-D078454FE8A5}"/>
              </a:ext>
            </a:extLst>
          </p:cNvPr>
          <p:cNvSpPr txBox="1"/>
          <p:nvPr/>
        </p:nvSpPr>
        <p:spPr>
          <a:xfrm>
            <a:off x="1325488" y="241959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732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Kit Chow</dc:creator>
  <cp:lastModifiedBy>Ming Kit Chow</cp:lastModifiedBy>
  <cp:revision>2</cp:revision>
  <dcterms:created xsi:type="dcterms:W3CDTF">2023-05-12T09:36:27Z</dcterms:created>
  <dcterms:modified xsi:type="dcterms:W3CDTF">2023-05-13T00:56:27Z</dcterms:modified>
</cp:coreProperties>
</file>