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5F56-B629-468A-A095-7A19D493574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DE26-04C7-4B1B-9FDF-2CC51FAF8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9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5F56-B629-468A-A095-7A19D493574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DE26-04C7-4B1B-9FDF-2CC51FAF8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9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5F56-B629-468A-A095-7A19D493574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DE26-04C7-4B1B-9FDF-2CC51FAF8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4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5F56-B629-468A-A095-7A19D493574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DE26-04C7-4B1B-9FDF-2CC51FAF8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3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5F56-B629-468A-A095-7A19D493574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DE26-04C7-4B1B-9FDF-2CC51FAF8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0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5F56-B629-468A-A095-7A19D493574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DE26-04C7-4B1B-9FDF-2CC51FAF8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3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5F56-B629-468A-A095-7A19D493574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DE26-04C7-4B1B-9FDF-2CC51FAF8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6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5F56-B629-468A-A095-7A19D493574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DE26-04C7-4B1B-9FDF-2CC51FAF8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85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5F56-B629-468A-A095-7A19D493574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DE26-04C7-4B1B-9FDF-2CC51FAF8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1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5F56-B629-468A-A095-7A19D493574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DE26-04C7-4B1B-9FDF-2CC51FAF8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2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5F56-B629-468A-A095-7A19D493574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DE26-04C7-4B1B-9FDF-2CC51FAF8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6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45F56-B629-468A-A095-7A19D493574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FDE26-04C7-4B1B-9FDF-2CC51FAF8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46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79C76-ABE1-4137-C48B-1372C5156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22A1B-8A4D-CC06-546D-79895C582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8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D3E8AF-AED6-CEF0-A00E-8E7AA3C7474C}"/>
              </a:ext>
            </a:extLst>
          </p:cNvPr>
          <p:cNvSpPr txBox="1"/>
          <p:nvPr/>
        </p:nvSpPr>
        <p:spPr>
          <a:xfrm>
            <a:off x="3418318" y="2768838"/>
            <a:ext cx="74604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Author: Chow Ming Kit (Atauro)</a:t>
            </a:r>
          </a:p>
          <a:p>
            <a:endParaRPr lang="en-US" dirty="0"/>
          </a:p>
          <a:p>
            <a:r>
              <a:rPr lang="en-US" dirty="0"/>
              <a:t>Images creator: </a:t>
            </a:r>
            <a:r>
              <a:rPr lang="en-US" dirty="0" err="1"/>
              <a:t>MidJourney</a:t>
            </a:r>
            <a:r>
              <a:rPr lang="en-US" dirty="0"/>
              <a:t> (AI generated images)</a:t>
            </a:r>
          </a:p>
          <a:p>
            <a:r>
              <a:rPr lang="en-US" dirty="0"/>
              <a:t>Transcripts creator: </a:t>
            </a:r>
            <a:r>
              <a:rPr lang="en-US" dirty="0" err="1"/>
              <a:t>OpenAI</a:t>
            </a:r>
            <a:r>
              <a:rPr lang="en-US" dirty="0"/>
              <a:t> </a:t>
            </a:r>
            <a:r>
              <a:rPr lang="en-US" dirty="0" err="1"/>
              <a:t>ChatGPT</a:t>
            </a:r>
            <a:endParaRPr lang="en-US" dirty="0"/>
          </a:p>
          <a:p>
            <a:r>
              <a:rPr lang="en-US" dirty="0"/>
              <a:t>Speech creator: Amazon Polly (AI text to Speech)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F5D888-D420-C96B-52E4-3756B01FE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003" y="657728"/>
            <a:ext cx="1152381" cy="1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45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</TotalTime>
  <Words>33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 Kit Chow</dc:creator>
  <cp:lastModifiedBy>Ming Kit Chow</cp:lastModifiedBy>
  <cp:revision>2</cp:revision>
  <dcterms:created xsi:type="dcterms:W3CDTF">2023-05-13T02:28:11Z</dcterms:created>
  <dcterms:modified xsi:type="dcterms:W3CDTF">2023-05-13T02:42:52Z</dcterms:modified>
</cp:coreProperties>
</file>