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D579A5-C766-C65F-0E5E-7665902997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D19FB-097A-7FEE-430D-39DCC40088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65448-90E9-4537-896B-E7B509937D8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F6CC4-3EF1-ACA9-653B-BAE4647C0E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5F8B1-6003-8ACF-98A8-237D2461D6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9C68D-2CC0-44B4-AD4C-D3B40E47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46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354B-BEFA-87ED-38A5-01668A3BA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9C894-FE02-51B5-D34F-65FF8715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0A97-D6CA-24ED-CCA8-C4F1F7F5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FE43-2368-5E7F-734F-66F44660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337E-542E-90A2-DEE7-E2E3A0D3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5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4B23-A97D-E30F-8AA9-2163F6AD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1841-392C-7F44-569D-50F06583E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AFAA-75D6-31C4-FF97-EA30E0D8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EF00-41E1-980D-63D1-18EC6962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C963-7DF8-8942-3F38-1E447BE8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7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60D51-0FCF-7512-6468-4CEF52AB2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BEEA-74A9-77F1-C33F-68230DA18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EF527-D580-0645-F6E5-06434475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0C57-7243-9079-99A7-422859AC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AA82-DE07-D547-971F-3E2EC39F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1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68B6-4B3A-C9D7-8B6E-BDCF1B3D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8BBE-2652-92E2-12D2-B56E85B2E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3B21-5A6E-0A6E-AD7D-6B182D1F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615D4-65FB-665B-EADF-2C8776D4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960B4-2F66-9B43-7FA4-BC057C9A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04DA-7733-60B7-1819-FDC84BA4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541E8-FB37-96E9-053D-86FB1A257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D456E-489B-13F1-90FB-1ECC2194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10C2-AFC3-B6E4-F0E3-7AF89939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3D699-3CA2-CB27-CF38-0E83FBC9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C381-DF0B-DD89-3FC2-27997FEE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B514-3D5E-6361-6218-1475EFCE7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A42F-6239-751C-DE3A-3DAACC4D5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DEACA-7080-E981-E61E-28315A25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C04DE-E248-94C6-F215-BACF11DE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49D09-9EAC-FD97-6D6E-59C63B48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DEAC-8E7F-C513-F6A8-81E6FB0E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0A742-4886-5440-7E31-FA40C30B7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44D99-449F-440B-1FF6-90B286C38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42627-5291-FD7D-40D7-1D88D4438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43634-B68B-B976-683E-A447C43C8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7CD9A-3774-4878-6C18-3A3296E3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59B06-F2D8-6D47-061F-8697F855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6D1A4-5EA1-7C2D-843D-A3E26C75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6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CC7E-F47C-80D8-E0F2-6B2718A0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F1FA2-15B3-695C-71DF-B74A51E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5F044-B18B-3D25-8A01-D00598CF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15FC3-CC40-9B04-C6EA-8B9F3AC8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6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731C0-AE54-60B7-35CA-99527400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138DE-1911-6C21-9633-CD25EBC3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5CD83-BF70-554A-8195-844DB9F5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2B8E-2253-F056-4A11-C9804105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B068-1DCD-A408-89CE-765E07D1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88A69-E159-891E-2F32-ABBAA03A0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98807-5A72-4E51-03FD-C5987CF2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F791E-CD5C-1D8C-603A-7A3C7B99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51446-BA50-22CC-03FF-DE8FD4F8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C1FF-C6FA-9A7B-3F2E-171CDAEB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27E66-A0BE-5276-C5B7-9C2CF06C7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318E5-2C65-CC2B-541A-FE6CF91C6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23828-3A8A-B512-2974-88BEE26E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94FA7-78B7-C0ED-0EB3-171883A6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4BA93-2A7B-DEFE-150F-8F329EE8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2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50462-8C43-F97E-622E-08AA9267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A7CA-23F0-3042-821E-17AB7704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213F-8ED1-EA2E-5623-56E731062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AB8A-6B4C-6858-6A27-74D23547C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1D6F9-44F6-F3FE-F2DD-9E626478C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4C03-96A1-D8CF-DCB7-355924DDA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30DB4-4477-7FD5-5190-58374052B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4DDEC57-C32F-5B99-F0DE-5350D627D440}"/>
              </a:ext>
            </a:extLst>
          </p:cNvPr>
          <p:cNvSpPr/>
          <p:nvPr/>
        </p:nvSpPr>
        <p:spPr>
          <a:xfrm>
            <a:off x="2331659" y="1185003"/>
            <a:ext cx="9496307" cy="213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0F2BBF4-10E6-3BBE-0607-2E793BAD9C69}"/>
              </a:ext>
            </a:extLst>
          </p:cNvPr>
          <p:cNvSpPr/>
          <p:nvPr/>
        </p:nvSpPr>
        <p:spPr>
          <a:xfrm>
            <a:off x="3572693" y="2118205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Store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62A0BD15-92FE-F3A3-67AD-BA61F79F5B1D}"/>
              </a:ext>
            </a:extLst>
          </p:cNvPr>
          <p:cNvSpPr/>
          <p:nvPr/>
        </p:nvSpPr>
        <p:spPr>
          <a:xfrm>
            <a:off x="8946746" y="221747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Object Store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AD3E03E-C55B-3B84-2CB8-51877C9EA16D}"/>
              </a:ext>
            </a:extLst>
          </p:cNvPr>
          <p:cNvSpPr/>
          <p:nvPr/>
        </p:nvSpPr>
        <p:spPr>
          <a:xfrm>
            <a:off x="1406730" y="194263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Offline Store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294450-4A8B-C142-97E9-555ADC0E2E85}"/>
              </a:ext>
            </a:extLst>
          </p:cNvPr>
          <p:cNvSpPr/>
          <p:nvPr/>
        </p:nvSpPr>
        <p:spPr>
          <a:xfrm>
            <a:off x="2329667" y="4412264"/>
            <a:ext cx="9543864" cy="213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(Microk8s)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19FDDD-ABDB-30F2-31B8-EDB5C4E1BE26}"/>
              </a:ext>
            </a:extLst>
          </p:cNvPr>
          <p:cNvSpPr/>
          <p:nvPr/>
        </p:nvSpPr>
        <p:spPr>
          <a:xfrm>
            <a:off x="11120845" y="3919773"/>
            <a:ext cx="631677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KATib</a:t>
            </a:r>
            <a:endParaRPr lang="en-US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397FA8-15F3-E1FC-1C78-5FB0ED3FB95A}"/>
              </a:ext>
            </a:extLst>
          </p:cNvPr>
          <p:cNvSpPr/>
          <p:nvPr/>
        </p:nvSpPr>
        <p:spPr>
          <a:xfrm>
            <a:off x="2331659" y="528108"/>
            <a:ext cx="9496308" cy="30889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GitHub Action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94EA4D-2834-0069-9533-16D3B6D9C2E3}"/>
              </a:ext>
            </a:extLst>
          </p:cNvPr>
          <p:cNvSpPr/>
          <p:nvPr/>
        </p:nvSpPr>
        <p:spPr>
          <a:xfrm>
            <a:off x="6199754" y="6136850"/>
            <a:ext cx="1236617" cy="4626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Jupyter</a:t>
            </a:r>
            <a:r>
              <a:rPr lang="en-US" sz="1200" dirty="0"/>
              <a:t> Notebook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57FE47-ADEF-8F9C-5302-17BA3D5CBC8A}"/>
              </a:ext>
            </a:extLst>
          </p:cNvPr>
          <p:cNvSpPr/>
          <p:nvPr/>
        </p:nvSpPr>
        <p:spPr>
          <a:xfrm>
            <a:off x="8946746" y="1914542"/>
            <a:ext cx="914400" cy="205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Minio</a:t>
            </a:r>
            <a:r>
              <a:rPr lang="en-US" sz="1200" dirty="0"/>
              <a:t> </a:t>
            </a:r>
            <a:r>
              <a:rPr lang="en-US" sz="1200" dirty="0" err="1"/>
              <a:t>Cli</a:t>
            </a:r>
            <a:endParaRPr 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929DDD-B006-06E0-ED06-E727D3C4EEBC}"/>
              </a:ext>
            </a:extLst>
          </p:cNvPr>
          <p:cNvSpPr/>
          <p:nvPr/>
        </p:nvSpPr>
        <p:spPr>
          <a:xfrm>
            <a:off x="4808872" y="2242688"/>
            <a:ext cx="827679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Feast CLI Apply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35175C91-9E53-6ABE-586C-36BC6130DCB3}"/>
              </a:ext>
            </a:extLst>
          </p:cNvPr>
          <p:cNvSpPr/>
          <p:nvPr/>
        </p:nvSpPr>
        <p:spPr>
          <a:xfrm>
            <a:off x="9663830" y="3384712"/>
            <a:ext cx="1304760" cy="3891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Image Registry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A5E39389-34A8-1BF2-8A05-D159F3F101C3}"/>
              </a:ext>
            </a:extLst>
          </p:cNvPr>
          <p:cNvSpPr/>
          <p:nvPr/>
        </p:nvSpPr>
        <p:spPr>
          <a:xfrm>
            <a:off x="7194014" y="3821333"/>
            <a:ext cx="1236616" cy="393529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Registry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143FA5-9BD2-78B9-DA60-9238A7221B27}"/>
              </a:ext>
            </a:extLst>
          </p:cNvPr>
          <p:cNvSpPr/>
          <p:nvPr/>
        </p:nvSpPr>
        <p:spPr>
          <a:xfrm>
            <a:off x="9914865" y="77542"/>
            <a:ext cx="1900196" cy="3636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CNCF Compliance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A5E836E-A32B-A85D-0C5C-C2781D89656D}"/>
              </a:ext>
            </a:extLst>
          </p:cNvPr>
          <p:cNvSpPr/>
          <p:nvPr/>
        </p:nvSpPr>
        <p:spPr>
          <a:xfrm>
            <a:off x="1310935" y="547479"/>
            <a:ext cx="914401" cy="244879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Lake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09E8CAA-7007-F523-242F-96BBB873B5AF}"/>
              </a:ext>
            </a:extLst>
          </p:cNvPr>
          <p:cNvSpPr/>
          <p:nvPr/>
        </p:nvSpPr>
        <p:spPr>
          <a:xfrm>
            <a:off x="1731125" y="837005"/>
            <a:ext cx="265610" cy="1067284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6BEEC5-B516-D612-2CE6-BCF526754503}"/>
              </a:ext>
            </a:extLst>
          </p:cNvPr>
          <p:cNvSpPr/>
          <p:nvPr/>
        </p:nvSpPr>
        <p:spPr>
          <a:xfrm>
            <a:off x="2331659" y="3321095"/>
            <a:ext cx="3430342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Kubeflow Pipeline SDK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22A13D7-4505-9D5E-BB4B-80CE295A0856}"/>
              </a:ext>
            </a:extLst>
          </p:cNvPr>
          <p:cNvSpPr/>
          <p:nvPr/>
        </p:nvSpPr>
        <p:spPr>
          <a:xfrm rot="10800000">
            <a:off x="3894909" y="2765143"/>
            <a:ext cx="26561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47E07E-40F6-7DDD-19BA-C5CAA44E9127}"/>
              </a:ext>
            </a:extLst>
          </p:cNvPr>
          <p:cNvSpPr/>
          <p:nvPr/>
        </p:nvSpPr>
        <p:spPr>
          <a:xfrm>
            <a:off x="2331659" y="3771661"/>
            <a:ext cx="910042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Cleaning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581B5F-C72A-5473-5C48-87EECD80E7CB}"/>
              </a:ext>
            </a:extLst>
          </p:cNvPr>
          <p:cNvSpPr/>
          <p:nvPr/>
        </p:nvSpPr>
        <p:spPr>
          <a:xfrm>
            <a:off x="3512417" y="3771661"/>
            <a:ext cx="1046381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Refactoring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50252C5-A76F-C0D8-7BFC-6F6B2F176B34}"/>
              </a:ext>
            </a:extLst>
          </p:cNvPr>
          <p:cNvSpPr/>
          <p:nvPr/>
        </p:nvSpPr>
        <p:spPr>
          <a:xfrm>
            <a:off x="3293561" y="3969668"/>
            <a:ext cx="151450" cy="161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77F49BE-7A56-941A-C16B-8AC057CBBD3D}"/>
              </a:ext>
            </a:extLst>
          </p:cNvPr>
          <p:cNvSpPr/>
          <p:nvPr/>
        </p:nvSpPr>
        <p:spPr>
          <a:xfrm>
            <a:off x="4851959" y="3771661"/>
            <a:ext cx="910042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Extraction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841BDF1-73CF-9752-3D7D-823D24E65599}"/>
              </a:ext>
            </a:extLst>
          </p:cNvPr>
          <p:cNvSpPr/>
          <p:nvPr/>
        </p:nvSpPr>
        <p:spPr>
          <a:xfrm>
            <a:off x="4648651" y="3969667"/>
            <a:ext cx="172371" cy="161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86535E-0540-846B-0225-8961A455823E}"/>
              </a:ext>
            </a:extLst>
          </p:cNvPr>
          <p:cNvSpPr/>
          <p:nvPr/>
        </p:nvSpPr>
        <p:spPr>
          <a:xfrm>
            <a:off x="9927771" y="6087286"/>
            <a:ext cx="1900196" cy="5780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Integration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88687D9-D763-8626-2F4C-A2CB8C36184F}"/>
              </a:ext>
            </a:extLst>
          </p:cNvPr>
          <p:cNvSpPr/>
          <p:nvPr/>
        </p:nvSpPr>
        <p:spPr>
          <a:xfrm>
            <a:off x="2985303" y="866028"/>
            <a:ext cx="265610" cy="238679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8912536D-D848-9A7B-0A70-653E657E4B3E}"/>
              </a:ext>
            </a:extLst>
          </p:cNvPr>
          <p:cNvSpPr/>
          <p:nvPr/>
        </p:nvSpPr>
        <p:spPr>
          <a:xfrm rot="5400000">
            <a:off x="1215448" y="3160028"/>
            <a:ext cx="1593346" cy="49856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1BD5940E-8870-8541-6A59-B378E68CD7DE}"/>
              </a:ext>
            </a:extLst>
          </p:cNvPr>
          <p:cNvSpPr/>
          <p:nvPr/>
        </p:nvSpPr>
        <p:spPr>
          <a:xfrm>
            <a:off x="5906196" y="2884022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Offline Store</a:t>
            </a:r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6108C5E7-4481-9FF4-9886-80F8D70D9E67}"/>
              </a:ext>
            </a:extLst>
          </p:cNvPr>
          <p:cNvSpPr/>
          <p:nvPr/>
        </p:nvSpPr>
        <p:spPr>
          <a:xfrm>
            <a:off x="5907011" y="3963878"/>
            <a:ext cx="684629" cy="167139"/>
          </a:xfrm>
          <a:prstGeom prst="bentUpArrow">
            <a:avLst>
              <a:gd name="adj1" fmla="val 17689"/>
              <a:gd name="adj2" fmla="val 20034"/>
              <a:gd name="adj3" fmla="val 3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F68F5FFD-8625-B4E1-8413-010B4C4F3BF1}"/>
              </a:ext>
            </a:extLst>
          </p:cNvPr>
          <p:cNvSpPr/>
          <p:nvPr/>
        </p:nvSpPr>
        <p:spPr>
          <a:xfrm>
            <a:off x="5901536" y="2415312"/>
            <a:ext cx="1200063" cy="3272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Views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F7EB79-B3BE-6D77-B351-24AF369D6532}"/>
              </a:ext>
            </a:extLst>
          </p:cNvPr>
          <p:cNvSpPr/>
          <p:nvPr/>
        </p:nvSpPr>
        <p:spPr>
          <a:xfrm>
            <a:off x="265414" y="77206"/>
            <a:ext cx="1900196" cy="3636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699C6DD-1D7B-B3D0-6244-641F8CFE3A29}"/>
              </a:ext>
            </a:extLst>
          </p:cNvPr>
          <p:cNvSpPr/>
          <p:nvPr/>
        </p:nvSpPr>
        <p:spPr>
          <a:xfrm>
            <a:off x="4579706" y="2354908"/>
            <a:ext cx="172371" cy="161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F4E6BA7-6EF5-9CE8-CE98-E6F5F34B24CE}"/>
              </a:ext>
            </a:extLst>
          </p:cNvPr>
          <p:cNvSpPr/>
          <p:nvPr/>
        </p:nvSpPr>
        <p:spPr>
          <a:xfrm rot="19674817">
            <a:off x="5446826" y="1958506"/>
            <a:ext cx="392849" cy="192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91A46057-45E4-F0AD-8493-6A00DD2661E9}"/>
              </a:ext>
            </a:extLst>
          </p:cNvPr>
          <p:cNvSpPr/>
          <p:nvPr/>
        </p:nvSpPr>
        <p:spPr>
          <a:xfrm>
            <a:off x="5017290" y="883993"/>
            <a:ext cx="265610" cy="134164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2856D5B3-35D7-518C-2DC4-C799EF42F7F3}"/>
              </a:ext>
            </a:extLst>
          </p:cNvPr>
          <p:cNvSpPr/>
          <p:nvPr/>
        </p:nvSpPr>
        <p:spPr>
          <a:xfrm>
            <a:off x="5901536" y="1796845"/>
            <a:ext cx="914400" cy="460549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Store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6FD9552F-35FF-D18D-30EE-E0C33AAC7538}"/>
              </a:ext>
            </a:extLst>
          </p:cNvPr>
          <p:cNvSpPr/>
          <p:nvPr/>
        </p:nvSpPr>
        <p:spPr>
          <a:xfrm rot="18416747">
            <a:off x="5440311" y="2592634"/>
            <a:ext cx="166402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A4CA8F96-D774-828D-47FF-1AA8724C1021}"/>
              </a:ext>
            </a:extLst>
          </p:cNvPr>
          <p:cNvSpPr/>
          <p:nvPr/>
        </p:nvSpPr>
        <p:spPr>
          <a:xfrm rot="16200000">
            <a:off x="7240880" y="2407672"/>
            <a:ext cx="265610" cy="342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750A0E0-407D-7ECA-4D52-0FDB1232E81D}"/>
              </a:ext>
            </a:extLst>
          </p:cNvPr>
          <p:cNvSpPr/>
          <p:nvPr/>
        </p:nvSpPr>
        <p:spPr>
          <a:xfrm>
            <a:off x="7606000" y="2255095"/>
            <a:ext cx="910042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Train Data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579F82CA-340C-5478-565B-79C8F08B88F7}"/>
              </a:ext>
            </a:extLst>
          </p:cNvPr>
          <p:cNvSpPr/>
          <p:nvPr/>
        </p:nvSpPr>
        <p:spPr>
          <a:xfrm>
            <a:off x="7902783" y="881141"/>
            <a:ext cx="265610" cy="97099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75C28E6C-D58A-5B0C-EB47-9F16A76E9F94}"/>
              </a:ext>
            </a:extLst>
          </p:cNvPr>
          <p:cNvSpPr/>
          <p:nvPr/>
        </p:nvSpPr>
        <p:spPr>
          <a:xfrm rot="16200000">
            <a:off x="8598588" y="2359325"/>
            <a:ext cx="265610" cy="342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1546DEC-8718-AF12-A52C-89F8BDBD7508}"/>
              </a:ext>
            </a:extLst>
          </p:cNvPr>
          <p:cNvSpPr/>
          <p:nvPr/>
        </p:nvSpPr>
        <p:spPr>
          <a:xfrm>
            <a:off x="1406729" y="2660615"/>
            <a:ext cx="1047857" cy="3939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PostgreSQL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sqlalchemy</a:t>
            </a:r>
            <a:r>
              <a:rPr lang="en-US" sz="1200" dirty="0"/>
              <a:t>)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41321AF-44A1-FDFE-DA51-69857F96FC7C}"/>
              </a:ext>
            </a:extLst>
          </p:cNvPr>
          <p:cNvSpPr/>
          <p:nvPr/>
        </p:nvSpPr>
        <p:spPr>
          <a:xfrm>
            <a:off x="7606000" y="1847277"/>
            <a:ext cx="1027480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Kubeflow Pipeline SDK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8994BB2D-5E39-DB5B-339F-4983CFA18FA8}"/>
              </a:ext>
            </a:extLst>
          </p:cNvPr>
          <p:cNvSpPr/>
          <p:nvPr/>
        </p:nvSpPr>
        <p:spPr>
          <a:xfrm>
            <a:off x="10159045" y="883994"/>
            <a:ext cx="265610" cy="96328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4BC55E2-2591-7053-ADC5-848B2D5DB3F8}"/>
              </a:ext>
            </a:extLst>
          </p:cNvPr>
          <p:cNvSpPr/>
          <p:nvPr/>
        </p:nvSpPr>
        <p:spPr>
          <a:xfrm>
            <a:off x="10002391" y="2249443"/>
            <a:ext cx="966199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image for Model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39C7E0-36D2-47FE-47EB-F683E4C19416}"/>
              </a:ext>
            </a:extLst>
          </p:cNvPr>
          <p:cNvSpPr/>
          <p:nvPr/>
        </p:nvSpPr>
        <p:spPr>
          <a:xfrm>
            <a:off x="10046357" y="1858222"/>
            <a:ext cx="914400" cy="205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Docker </a:t>
            </a:r>
            <a:r>
              <a:rPr lang="en-US" sz="1200" dirty="0" err="1"/>
              <a:t>Cli</a:t>
            </a:r>
            <a:endParaRPr lang="en-US" sz="1200" dirty="0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51C544CC-AA0B-E461-1147-F14A1B71782E}"/>
              </a:ext>
            </a:extLst>
          </p:cNvPr>
          <p:cNvSpPr/>
          <p:nvPr/>
        </p:nvSpPr>
        <p:spPr>
          <a:xfrm>
            <a:off x="10183405" y="2810732"/>
            <a:ext cx="265610" cy="347153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BE2C39B8-0691-653D-276A-AB5A7303B1B7}"/>
              </a:ext>
            </a:extLst>
          </p:cNvPr>
          <p:cNvSpPr/>
          <p:nvPr/>
        </p:nvSpPr>
        <p:spPr>
          <a:xfrm>
            <a:off x="11249090" y="881141"/>
            <a:ext cx="265610" cy="207855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84E6A0C-1311-8744-9433-4A9224238F80}"/>
              </a:ext>
            </a:extLst>
          </p:cNvPr>
          <p:cNvSpPr/>
          <p:nvPr/>
        </p:nvSpPr>
        <p:spPr>
          <a:xfrm>
            <a:off x="11059655" y="3045958"/>
            <a:ext cx="741069" cy="4507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Kubectl</a:t>
            </a:r>
            <a:r>
              <a:rPr lang="en-US" sz="1200" dirty="0"/>
              <a:t> Apply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BF054D8F-10CE-2EE7-A200-D2084A2CE134}"/>
              </a:ext>
            </a:extLst>
          </p:cNvPr>
          <p:cNvSpPr/>
          <p:nvPr/>
        </p:nvSpPr>
        <p:spPr>
          <a:xfrm>
            <a:off x="11249090" y="3541207"/>
            <a:ext cx="265610" cy="38917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C0D9B4-F229-61A9-B13F-28399D228C82}"/>
              </a:ext>
            </a:extLst>
          </p:cNvPr>
          <p:cNvSpPr/>
          <p:nvPr/>
        </p:nvSpPr>
        <p:spPr>
          <a:xfrm>
            <a:off x="8697631" y="3712597"/>
            <a:ext cx="966199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best model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3827BB32-006E-ABE9-BB9E-EFFB880D79BB}"/>
              </a:ext>
            </a:extLst>
          </p:cNvPr>
          <p:cNvSpPr/>
          <p:nvPr/>
        </p:nvSpPr>
        <p:spPr>
          <a:xfrm rot="5400000">
            <a:off x="8447409" y="3936757"/>
            <a:ext cx="265610" cy="1893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258703-C701-EBA3-01F7-B506D037C2FA}"/>
              </a:ext>
            </a:extLst>
          </p:cNvPr>
          <p:cNvSpPr/>
          <p:nvPr/>
        </p:nvSpPr>
        <p:spPr>
          <a:xfrm>
            <a:off x="265414" y="6255096"/>
            <a:ext cx="1900196" cy="3636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5F89669-65D5-20AA-207D-FEDFB3E0F396}"/>
              </a:ext>
            </a:extLst>
          </p:cNvPr>
          <p:cNvSpPr/>
          <p:nvPr/>
        </p:nvSpPr>
        <p:spPr>
          <a:xfrm>
            <a:off x="2909814" y="6145021"/>
            <a:ext cx="1236617" cy="4626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GitHub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7D49F7F-F200-5947-E641-7991AF1A5DE0}"/>
              </a:ext>
            </a:extLst>
          </p:cNvPr>
          <p:cNvSpPr/>
          <p:nvPr/>
        </p:nvSpPr>
        <p:spPr>
          <a:xfrm>
            <a:off x="4692074" y="6127775"/>
            <a:ext cx="910042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Convert to Python file</a:t>
            </a:r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10E6C62B-85C3-DF88-B706-7C082E51CFDF}"/>
              </a:ext>
            </a:extLst>
          </p:cNvPr>
          <p:cNvSpPr/>
          <p:nvPr/>
        </p:nvSpPr>
        <p:spPr>
          <a:xfrm rot="5400000">
            <a:off x="4312444" y="6196905"/>
            <a:ext cx="265610" cy="342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C7985295-4F1A-1D7C-54D5-F18D8219164D}"/>
              </a:ext>
            </a:extLst>
          </p:cNvPr>
          <p:cNvSpPr/>
          <p:nvPr/>
        </p:nvSpPr>
        <p:spPr>
          <a:xfrm rot="5400000">
            <a:off x="5720350" y="6191566"/>
            <a:ext cx="265610" cy="342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Bent-Up 73">
            <a:extLst>
              <a:ext uri="{FF2B5EF4-FFF2-40B4-BE49-F238E27FC236}">
                <a16:creationId xmlns:a16="http://schemas.microsoft.com/office/drawing/2014/main" id="{B532830E-6174-112C-8EE4-0ADC94C864CA}"/>
              </a:ext>
            </a:extLst>
          </p:cNvPr>
          <p:cNvSpPr/>
          <p:nvPr/>
        </p:nvSpPr>
        <p:spPr>
          <a:xfrm rot="5400000">
            <a:off x="10505056" y="3576419"/>
            <a:ext cx="309684" cy="7995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39A7436B-E7C1-B78B-13C7-163885291640}"/>
              </a:ext>
            </a:extLst>
          </p:cNvPr>
          <p:cNvSpPr/>
          <p:nvPr/>
        </p:nvSpPr>
        <p:spPr>
          <a:xfrm rot="5400000">
            <a:off x="10274469" y="3556319"/>
            <a:ext cx="265610" cy="1304759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A64E001-D468-F539-FF5F-89E5A5FF99A6}"/>
              </a:ext>
            </a:extLst>
          </p:cNvPr>
          <p:cNvSpPr/>
          <p:nvPr/>
        </p:nvSpPr>
        <p:spPr>
          <a:xfrm>
            <a:off x="2337086" y="4913385"/>
            <a:ext cx="9543864" cy="213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Load Balancer (</a:t>
            </a:r>
            <a:r>
              <a:rPr lang="en-US" dirty="0" err="1"/>
              <a:t>Metallb</a:t>
            </a:r>
            <a:r>
              <a:rPr lang="en-US" dirty="0"/>
              <a:t>)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590FCFE-3711-3BC6-EBBD-E14A61E9E5FE}"/>
              </a:ext>
            </a:extLst>
          </p:cNvPr>
          <p:cNvSpPr/>
          <p:nvPr/>
        </p:nvSpPr>
        <p:spPr>
          <a:xfrm>
            <a:off x="2329667" y="4659905"/>
            <a:ext cx="9543864" cy="213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CNI (Calico)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440CF26-61CF-298C-C39F-31AFFCA9BA62}"/>
              </a:ext>
            </a:extLst>
          </p:cNvPr>
          <p:cNvSpPr/>
          <p:nvPr/>
        </p:nvSpPr>
        <p:spPr>
          <a:xfrm>
            <a:off x="9663830" y="3185451"/>
            <a:ext cx="1296927" cy="1885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Docker hub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0538164-D2D8-3FDD-4A64-EE750F292DF5}"/>
              </a:ext>
            </a:extLst>
          </p:cNvPr>
          <p:cNvSpPr/>
          <p:nvPr/>
        </p:nvSpPr>
        <p:spPr>
          <a:xfrm>
            <a:off x="5879156" y="3551110"/>
            <a:ext cx="1047857" cy="3939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PostgreSQL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sqlalchemy</a:t>
            </a:r>
            <a:r>
              <a:rPr lang="en-US" sz="1200" dirty="0"/>
              <a:t>)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B14A8DC-1E9B-1942-53B7-907F30A85F4B}"/>
              </a:ext>
            </a:extLst>
          </p:cNvPr>
          <p:cNvSpPr/>
          <p:nvPr/>
        </p:nvSpPr>
        <p:spPr>
          <a:xfrm>
            <a:off x="5853155" y="1426485"/>
            <a:ext cx="1047857" cy="3939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PostgreSQL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sqlalchemy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386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96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 atauro</dc:creator>
  <cp:lastModifiedBy>chow atauro</cp:lastModifiedBy>
  <cp:revision>54</cp:revision>
  <dcterms:created xsi:type="dcterms:W3CDTF">2023-03-18T00:58:13Z</dcterms:created>
  <dcterms:modified xsi:type="dcterms:W3CDTF">2023-03-20T10:53:39Z</dcterms:modified>
</cp:coreProperties>
</file>