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54B-BEFA-87ED-38A5-01668A3BA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C894-FE02-51B5-D34F-65FF8715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A97-D6CA-24ED-CCA8-C4F1F7F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FE43-2368-5E7F-734F-66F44660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337E-542E-90A2-DEE7-E2E3A0D3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B23-A97D-E30F-8AA9-2163F6A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1841-392C-7F44-569D-50F06583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AFAA-75D6-31C4-FF97-EA30E0D8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EF00-41E1-980D-63D1-18EC6962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C963-7DF8-8942-3F38-1E447BE8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0D51-0FCF-7512-6468-4CEF52AB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BEEA-74A9-77F1-C33F-68230DA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F527-D580-0645-F6E5-0643447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C57-7243-9079-99A7-422859A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AA82-DE07-D547-971F-3E2EC39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8B6-4B3A-C9D7-8B6E-BDCF1B3D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8BBE-2652-92E2-12D2-B56E85B2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3B21-5A6E-0A6E-AD7D-6B182D1F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15D4-65FB-665B-EADF-2C8776D4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60B4-2F66-9B43-7FA4-BC057C9A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04DA-7733-60B7-1819-FDC84BA4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41E8-FB37-96E9-053D-86FB1A25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456E-489B-13F1-90FB-1ECC219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10C2-AFC3-B6E4-F0E3-7AF8993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D699-3CA2-CB27-CF38-0E83FBC9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381-DF0B-DD89-3FC2-27997FE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B514-3D5E-6361-6218-1475EFCE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A42F-6239-751C-DE3A-3DAACC4D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EACA-7080-E981-E61E-28315A25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04DE-E248-94C6-F215-BACF11D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9D09-9EAC-FD97-6D6E-59C63B4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EAC-8E7F-C513-F6A8-81E6FB0E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A742-4886-5440-7E31-FA40C30B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4D99-449F-440B-1FF6-90B286C3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2627-5291-FD7D-40D7-1D88D443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3634-B68B-B976-683E-A447C43C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CD9A-3774-4878-6C18-3A3296E3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59B06-F2D8-6D47-061F-8697F855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6D1A4-5EA1-7C2D-843D-A3E26C7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CC7E-F47C-80D8-E0F2-6B2718A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F1FA2-15B3-695C-71DF-B74A51E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F044-B18B-3D25-8A01-D00598CF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5FC3-CC40-9B04-C6EA-8B9F3AC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731C0-AE54-60B7-35CA-99527400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138DE-1911-6C21-9633-CD25EBC3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CD83-BF70-554A-8195-844DB9F5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2B8E-2253-F056-4A11-C9804105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B068-1DCD-A408-89CE-765E07D1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8A69-E159-891E-2F32-ABBAA03A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98807-5A72-4E51-03FD-C5987CF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791E-CD5C-1D8C-603A-7A3C7B9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446-BA50-22CC-03FF-DE8FD4F8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C1FF-C6FA-9A7B-3F2E-171CDAE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27E66-A0BE-5276-C5B7-9C2CF06C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18E5-2C65-CC2B-541A-FE6CF91C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3828-3A8A-B512-2974-88BEE26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4FA7-78B7-C0ED-0EB3-171883A6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BA93-2A7B-DEFE-150F-8F329EE8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462-8C43-F97E-622E-08AA9267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A7CA-23F0-3042-821E-17AB7704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213F-8ED1-EA2E-5623-56E7310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B8A-6B4C-6858-6A27-74D23547C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D6F9-44F6-F3FE-F2DD-9E626478C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4C03-96A1-D8CF-DCB7-355924DDA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0DB4-4477-7FD5-5190-58374052B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0F2BBF4-10E6-3BBE-0607-2E793BAD9C69}"/>
              </a:ext>
            </a:extLst>
          </p:cNvPr>
          <p:cNvSpPr/>
          <p:nvPr/>
        </p:nvSpPr>
        <p:spPr>
          <a:xfrm>
            <a:off x="3476899" y="153229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Store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A0BD15-92FE-F3A3-67AD-BA61F79F5B1D}"/>
              </a:ext>
            </a:extLst>
          </p:cNvPr>
          <p:cNvSpPr/>
          <p:nvPr/>
        </p:nvSpPr>
        <p:spPr>
          <a:xfrm>
            <a:off x="8850952" y="163155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Artifact Store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AD3E03E-C55B-3B84-2CB8-51877C9EA16D}"/>
              </a:ext>
            </a:extLst>
          </p:cNvPr>
          <p:cNvSpPr/>
          <p:nvPr/>
        </p:nvSpPr>
        <p:spPr>
          <a:xfrm>
            <a:off x="1310936" y="135671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294450-4A8B-C142-97E9-555ADC0E2E85}"/>
              </a:ext>
            </a:extLst>
          </p:cNvPr>
          <p:cNvSpPr/>
          <p:nvPr/>
        </p:nvSpPr>
        <p:spPr>
          <a:xfrm>
            <a:off x="1350231" y="5347528"/>
            <a:ext cx="10477736" cy="36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19FDDD-ABDB-30F2-31B8-EDB5C4E1BE26}"/>
              </a:ext>
            </a:extLst>
          </p:cNvPr>
          <p:cNvSpPr/>
          <p:nvPr/>
        </p:nvSpPr>
        <p:spPr>
          <a:xfrm>
            <a:off x="11025051" y="3333862"/>
            <a:ext cx="631677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KATib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397FA8-15F3-E1FC-1C78-5FB0ED3FB95A}"/>
              </a:ext>
            </a:extLst>
          </p:cNvPr>
          <p:cNvSpPr/>
          <p:nvPr/>
        </p:nvSpPr>
        <p:spPr>
          <a:xfrm>
            <a:off x="2869477" y="528108"/>
            <a:ext cx="8958490" cy="3088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94EA4D-2834-0069-9533-16D3B6D9C2E3}"/>
              </a:ext>
            </a:extLst>
          </p:cNvPr>
          <p:cNvSpPr/>
          <p:nvPr/>
        </p:nvSpPr>
        <p:spPr>
          <a:xfrm>
            <a:off x="523104" y="5782985"/>
            <a:ext cx="12366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57FE47-ADEF-8F9C-5302-17BA3D5CBC8A}"/>
              </a:ext>
            </a:extLst>
          </p:cNvPr>
          <p:cNvSpPr/>
          <p:nvPr/>
        </p:nvSpPr>
        <p:spPr>
          <a:xfrm>
            <a:off x="8850952" y="1328631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Minio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929DDD-B006-06E0-ED06-E727D3C4EEBC}"/>
              </a:ext>
            </a:extLst>
          </p:cNvPr>
          <p:cNvSpPr/>
          <p:nvPr/>
        </p:nvSpPr>
        <p:spPr>
          <a:xfrm>
            <a:off x="4713078" y="1656777"/>
            <a:ext cx="827679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Feast CLI Apply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35175C91-9E53-6ABE-586C-36BC6130DCB3}"/>
              </a:ext>
            </a:extLst>
          </p:cNvPr>
          <p:cNvSpPr/>
          <p:nvPr/>
        </p:nvSpPr>
        <p:spPr>
          <a:xfrm>
            <a:off x="9568036" y="2562171"/>
            <a:ext cx="1304760" cy="47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Image Registry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5E39389-34A8-1BF2-8A05-D159F3F101C3}"/>
              </a:ext>
            </a:extLst>
          </p:cNvPr>
          <p:cNvSpPr/>
          <p:nvPr/>
        </p:nvSpPr>
        <p:spPr>
          <a:xfrm>
            <a:off x="10591351" y="4706626"/>
            <a:ext cx="1236616" cy="39352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Registry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43FA5-9BD2-78B9-DA60-9238A7221B27}"/>
              </a:ext>
            </a:extLst>
          </p:cNvPr>
          <p:cNvSpPr/>
          <p:nvPr/>
        </p:nvSpPr>
        <p:spPr>
          <a:xfrm>
            <a:off x="9914865" y="77542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CNCF Compliance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A5E836E-A32B-A85D-0C5C-C2781D89656D}"/>
              </a:ext>
            </a:extLst>
          </p:cNvPr>
          <p:cNvSpPr/>
          <p:nvPr/>
        </p:nvSpPr>
        <p:spPr>
          <a:xfrm>
            <a:off x="1310935" y="547479"/>
            <a:ext cx="914401" cy="24487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09E8CAA-7007-F523-242F-96BBB873B5AF}"/>
              </a:ext>
            </a:extLst>
          </p:cNvPr>
          <p:cNvSpPr/>
          <p:nvPr/>
        </p:nvSpPr>
        <p:spPr>
          <a:xfrm>
            <a:off x="1635331" y="830698"/>
            <a:ext cx="265610" cy="487680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BEEC5-B516-D612-2CE6-BCF526754503}"/>
              </a:ext>
            </a:extLst>
          </p:cNvPr>
          <p:cNvSpPr/>
          <p:nvPr/>
        </p:nvSpPr>
        <p:spPr>
          <a:xfrm>
            <a:off x="2235865" y="2735184"/>
            <a:ext cx="3430342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22A13D7-4505-9D5E-BB4B-80CE295A0856}"/>
              </a:ext>
            </a:extLst>
          </p:cNvPr>
          <p:cNvSpPr/>
          <p:nvPr/>
        </p:nvSpPr>
        <p:spPr>
          <a:xfrm rot="10800000">
            <a:off x="3799115" y="2179232"/>
            <a:ext cx="26561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47E07E-40F6-7DDD-19BA-C5CAA44E9127}"/>
              </a:ext>
            </a:extLst>
          </p:cNvPr>
          <p:cNvSpPr/>
          <p:nvPr/>
        </p:nvSpPr>
        <p:spPr>
          <a:xfrm>
            <a:off x="2235865" y="3185750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581B5F-C72A-5473-5C48-87EECD80E7CB}"/>
              </a:ext>
            </a:extLst>
          </p:cNvPr>
          <p:cNvSpPr/>
          <p:nvPr/>
        </p:nvSpPr>
        <p:spPr>
          <a:xfrm>
            <a:off x="3416623" y="3185750"/>
            <a:ext cx="1046381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Refactoring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0252C5-A76F-C0D8-7BFC-6F6B2F176B34}"/>
              </a:ext>
            </a:extLst>
          </p:cNvPr>
          <p:cNvSpPr/>
          <p:nvPr/>
        </p:nvSpPr>
        <p:spPr>
          <a:xfrm>
            <a:off x="3197767" y="3383757"/>
            <a:ext cx="151450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7F49BE-7A56-941A-C16B-8AC057CBBD3D}"/>
              </a:ext>
            </a:extLst>
          </p:cNvPr>
          <p:cNvSpPr/>
          <p:nvPr/>
        </p:nvSpPr>
        <p:spPr>
          <a:xfrm>
            <a:off x="4756165" y="3185750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841BDF1-73CF-9752-3D7D-823D24E65599}"/>
              </a:ext>
            </a:extLst>
          </p:cNvPr>
          <p:cNvSpPr/>
          <p:nvPr/>
        </p:nvSpPr>
        <p:spPr>
          <a:xfrm>
            <a:off x="4552857" y="3383756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6535E-0540-846B-0225-8961A455823E}"/>
              </a:ext>
            </a:extLst>
          </p:cNvPr>
          <p:cNvSpPr/>
          <p:nvPr/>
        </p:nvSpPr>
        <p:spPr>
          <a:xfrm>
            <a:off x="9927771" y="6087286"/>
            <a:ext cx="1900196" cy="578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88687D9-D763-8626-2F4C-A2CB8C36184F}"/>
              </a:ext>
            </a:extLst>
          </p:cNvPr>
          <p:cNvSpPr/>
          <p:nvPr/>
        </p:nvSpPr>
        <p:spPr>
          <a:xfrm>
            <a:off x="2889509" y="871083"/>
            <a:ext cx="265610" cy="179582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8912536D-D848-9A7B-0A70-653E657E4B3E}"/>
              </a:ext>
            </a:extLst>
          </p:cNvPr>
          <p:cNvSpPr/>
          <p:nvPr/>
        </p:nvSpPr>
        <p:spPr>
          <a:xfrm rot="5400000">
            <a:off x="1119654" y="2574117"/>
            <a:ext cx="1593346" cy="4985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BD5940E-8870-8541-6A59-B378E68CD7DE}"/>
              </a:ext>
            </a:extLst>
          </p:cNvPr>
          <p:cNvSpPr/>
          <p:nvPr/>
        </p:nvSpPr>
        <p:spPr>
          <a:xfrm>
            <a:off x="5810402" y="2298111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6108C5E7-4481-9FF4-9886-80F8D70D9E67}"/>
              </a:ext>
            </a:extLst>
          </p:cNvPr>
          <p:cNvSpPr/>
          <p:nvPr/>
        </p:nvSpPr>
        <p:spPr>
          <a:xfrm>
            <a:off x="5811217" y="3188273"/>
            <a:ext cx="563457" cy="356833"/>
          </a:xfrm>
          <a:prstGeom prst="bentUpArrow">
            <a:avLst>
              <a:gd name="adj1" fmla="val 17689"/>
              <a:gd name="adj2" fmla="val 20034"/>
              <a:gd name="adj3" fmla="val 3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F68F5FFD-8625-B4E1-8413-010B4C4F3BF1}"/>
              </a:ext>
            </a:extLst>
          </p:cNvPr>
          <p:cNvSpPr/>
          <p:nvPr/>
        </p:nvSpPr>
        <p:spPr>
          <a:xfrm>
            <a:off x="5805742" y="1829401"/>
            <a:ext cx="1200063" cy="3272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Views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F7EB79-B3BE-6D77-B351-24AF369D6532}"/>
              </a:ext>
            </a:extLst>
          </p:cNvPr>
          <p:cNvSpPr/>
          <p:nvPr/>
        </p:nvSpPr>
        <p:spPr>
          <a:xfrm>
            <a:off x="265414" y="7720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699C6DD-1D7B-B3D0-6244-641F8CFE3A29}"/>
              </a:ext>
            </a:extLst>
          </p:cNvPr>
          <p:cNvSpPr/>
          <p:nvPr/>
        </p:nvSpPr>
        <p:spPr>
          <a:xfrm>
            <a:off x="4483912" y="1768997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F4E6BA7-6EF5-9CE8-CE98-E6F5F34B24CE}"/>
              </a:ext>
            </a:extLst>
          </p:cNvPr>
          <p:cNvSpPr/>
          <p:nvPr/>
        </p:nvSpPr>
        <p:spPr>
          <a:xfrm rot="19674817">
            <a:off x="5351032" y="1372595"/>
            <a:ext cx="392849" cy="19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1A46057-45E4-F0AD-8493-6A00DD2661E9}"/>
              </a:ext>
            </a:extLst>
          </p:cNvPr>
          <p:cNvSpPr/>
          <p:nvPr/>
        </p:nvSpPr>
        <p:spPr>
          <a:xfrm>
            <a:off x="4947332" y="914168"/>
            <a:ext cx="265610" cy="6126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2856D5B3-35D7-518C-2DC4-C799EF42F7F3}"/>
              </a:ext>
            </a:extLst>
          </p:cNvPr>
          <p:cNvSpPr/>
          <p:nvPr/>
        </p:nvSpPr>
        <p:spPr>
          <a:xfrm>
            <a:off x="5805742" y="1058836"/>
            <a:ext cx="914400" cy="61264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Store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FD9552F-35FF-D18D-30EE-E0C33AAC7538}"/>
              </a:ext>
            </a:extLst>
          </p:cNvPr>
          <p:cNvSpPr/>
          <p:nvPr/>
        </p:nvSpPr>
        <p:spPr>
          <a:xfrm rot="18416747">
            <a:off x="5344517" y="2006723"/>
            <a:ext cx="166402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4CA8F96-D774-828D-47FF-1AA8724C1021}"/>
              </a:ext>
            </a:extLst>
          </p:cNvPr>
          <p:cNvSpPr/>
          <p:nvPr/>
        </p:nvSpPr>
        <p:spPr>
          <a:xfrm rot="16200000">
            <a:off x="7145086" y="1821761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50A0E0-407D-7ECA-4D52-0FDB1232E81D}"/>
              </a:ext>
            </a:extLst>
          </p:cNvPr>
          <p:cNvSpPr/>
          <p:nvPr/>
        </p:nvSpPr>
        <p:spPr>
          <a:xfrm>
            <a:off x="7510206" y="1669184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Train Data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79F82CA-340C-5478-565B-79C8F08B88F7}"/>
              </a:ext>
            </a:extLst>
          </p:cNvPr>
          <p:cNvSpPr/>
          <p:nvPr/>
        </p:nvSpPr>
        <p:spPr>
          <a:xfrm>
            <a:off x="7806989" y="902546"/>
            <a:ext cx="265610" cy="36368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75C28E6C-D58A-5B0C-EB47-9F16A76E9F94}"/>
              </a:ext>
            </a:extLst>
          </p:cNvPr>
          <p:cNvSpPr/>
          <p:nvPr/>
        </p:nvSpPr>
        <p:spPr>
          <a:xfrm rot="16200000">
            <a:off x="8502794" y="1773414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546DEC-8718-AF12-A52C-89F8BDBD7508}"/>
              </a:ext>
            </a:extLst>
          </p:cNvPr>
          <p:cNvSpPr/>
          <p:nvPr/>
        </p:nvSpPr>
        <p:spPr>
          <a:xfrm>
            <a:off x="1310936" y="2074704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8277F0-6882-1A45-7F0B-00418AC2E1B0}"/>
              </a:ext>
            </a:extLst>
          </p:cNvPr>
          <p:cNvSpPr/>
          <p:nvPr/>
        </p:nvSpPr>
        <p:spPr>
          <a:xfrm>
            <a:off x="5808482" y="876847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2548C5-CE0C-1D32-D832-EEA034B449BE}"/>
              </a:ext>
            </a:extLst>
          </p:cNvPr>
          <p:cNvSpPr/>
          <p:nvPr/>
        </p:nvSpPr>
        <p:spPr>
          <a:xfrm>
            <a:off x="5850536" y="2943744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321AF-44A1-FDFE-DA51-69857F96FC7C}"/>
              </a:ext>
            </a:extLst>
          </p:cNvPr>
          <p:cNvSpPr/>
          <p:nvPr/>
        </p:nvSpPr>
        <p:spPr>
          <a:xfrm>
            <a:off x="7510206" y="1261366"/>
            <a:ext cx="910042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994BB2D-5E39-DB5B-339F-4983CFA18FA8}"/>
              </a:ext>
            </a:extLst>
          </p:cNvPr>
          <p:cNvSpPr/>
          <p:nvPr/>
        </p:nvSpPr>
        <p:spPr>
          <a:xfrm>
            <a:off x="10063251" y="872189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BC55E2-2591-7053-ADC5-848B2D5DB3F8}"/>
              </a:ext>
            </a:extLst>
          </p:cNvPr>
          <p:cNvSpPr/>
          <p:nvPr/>
        </p:nvSpPr>
        <p:spPr>
          <a:xfrm>
            <a:off x="9906597" y="1663532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image for Model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39C7E0-36D2-47FE-47EB-F683E4C19416}"/>
              </a:ext>
            </a:extLst>
          </p:cNvPr>
          <p:cNvSpPr/>
          <p:nvPr/>
        </p:nvSpPr>
        <p:spPr>
          <a:xfrm>
            <a:off x="9950563" y="1272311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1C544CC-AA0B-E461-1147-F14A1B71782E}"/>
              </a:ext>
            </a:extLst>
          </p:cNvPr>
          <p:cNvSpPr/>
          <p:nvPr/>
        </p:nvSpPr>
        <p:spPr>
          <a:xfrm>
            <a:off x="10087611" y="2224821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E2C39B8-0691-653D-276A-AB5A7303B1B7}"/>
              </a:ext>
            </a:extLst>
          </p:cNvPr>
          <p:cNvSpPr/>
          <p:nvPr/>
        </p:nvSpPr>
        <p:spPr>
          <a:xfrm>
            <a:off x="11153296" y="844789"/>
            <a:ext cx="265610" cy="152899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FD91A8C0-ED00-178F-800F-213DD2930EA1}"/>
              </a:ext>
            </a:extLst>
          </p:cNvPr>
          <p:cNvSpPr/>
          <p:nvPr/>
        </p:nvSpPr>
        <p:spPr>
          <a:xfrm rot="16200000">
            <a:off x="10275733" y="2929220"/>
            <a:ext cx="471661" cy="9100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84E6A0C-1311-8744-9433-4A9224238F80}"/>
              </a:ext>
            </a:extLst>
          </p:cNvPr>
          <p:cNvSpPr/>
          <p:nvPr/>
        </p:nvSpPr>
        <p:spPr>
          <a:xfrm>
            <a:off x="10963861" y="2460047"/>
            <a:ext cx="741069" cy="450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Kubectl</a:t>
            </a:r>
            <a:r>
              <a:rPr lang="en-US" sz="1200" dirty="0"/>
              <a:t> Apply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F054D8F-10CE-2EE7-A200-D2084A2CE134}"/>
              </a:ext>
            </a:extLst>
          </p:cNvPr>
          <p:cNvSpPr/>
          <p:nvPr/>
        </p:nvSpPr>
        <p:spPr>
          <a:xfrm>
            <a:off x="11153296" y="2955296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F10A97C9-3005-2EB3-4A10-70626BFB5A98}"/>
              </a:ext>
            </a:extLst>
          </p:cNvPr>
          <p:cNvSpPr/>
          <p:nvPr/>
        </p:nvSpPr>
        <p:spPr>
          <a:xfrm>
            <a:off x="11153296" y="3715861"/>
            <a:ext cx="265610" cy="1893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C0D9B4-F229-61A9-B13F-28399D228C82}"/>
              </a:ext>
            </a:extLst>
          </p:cNvPr>
          <p:cNvSpPr/>
          <p:nvPr/>
        </p:nvSpPr>
        <p:spPr>
          <a:xfrm>
            <a:off x="10803001" y="3910073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best model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827BB32-006E-ABE9-BB9E-EFFB880D79BB}"/>
              </a:ext>
            </a:extLst>
          </p:cNvPr>
          <p:cNvSpPr/>
          <p:nvPr/>
        </p:nvSpPr>
        <p:spPr>
          <a:xfrm>
            <a:off x="11162773" y="4515232"/>
            <a:ext cx="265610" cy="1893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 atauro</dc:creator>
  <cp:lastModifiedBy>chow atauro</cp:lastModifiedBy>
  <cp:revision>38</cp:revision>
  <dcterms:created xsi:type="dcterms:W3CDTF">2023-03-18T00:58:13Z</dcterms:created>
  <dcterms:modified xsi:type="dcterms:W3CDTF">2023-03-18T08:01:17Z</dcterms:modified>
</cp:coreProperties>
</file>